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14"/>
  </p:notesMasterIdLst>
  <p:sldIdLst>
    <p:sldId id="330" r:id="rId5"/>
    <p:sldId id="347" r:id="rId6"/>
    <p:sldId id="353" r:id="rId7"/>
    <p:sldId id="349" r:id="rId8"/>
    <p:sldId id="392" r:id="rId9"/>
    <p:sldId id="398" r:id="rId10"/>
    <p:sldId id="394" r:id="rId11"/>
    <p:sldId id="396" r:id="rId12"/>
    <p:sldId id="350" r:id="rId13"/>
  </p:sldIdLst>
  <p:sldSz cx="19007138" cy="10691813"/>
  <p:notesSz cx="6858000" cy="9144000"/>
  <p:custShowLst>
    <p:custShow name="TDP Event" id="0">
      <p:sldLst>
        <p:sld r:id="rId5"/>
        <p:sld r:id="rId6"/>
        <p:sld r:id="rId7"/>
        <p:sld r:id="rId8"/>
        <p:sld r:id="rId9"/>
        <p:sld r:id="rId11"/>
        <p:sld r:id="rId12"/>
        <p:sld r:id="rId13"/>
      </p:sldLst>
    </p:custShow>
  </p:custShowLst>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598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8EC"/>
    <a:srgbClr val="FCBC00"/>
    <a:srgbClr val="4BB694"/>
    <a:srgbClr val="EF7D00"/>
    <a:srgbClr val="C1D100"/>
    <a:srgbClr val="74C9E5"/>
    <a:srgbClr val="00131D"/>
    <a:srgbClr val="D5007F"/>
    <a:srgbClr val="CFF9D0"/>
    <a:srgbClr val="0859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13165-6AE6-4941-A130-5F63369B7C76}" v="1140" dt="2023-02-16T14:47:52.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734" y="67"/>
      </p:cViewPr>
      <p:guideLst>
        <p:guide orient="horz" pos="3368"/>
        <p:guide pos="598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Ormesher" userId="79b47fba-0ab3-4100-8e22-fee5059f93b1" providerId="ADAL" clId="{0A813165-6AE6-4941-A130-5F63369B7C76}"/>
    <pc:docChg chg="undo custSel delSld modSld sldOrd replTag delTag">
      <pc:chgData name="Alison Ormesher" userId="79b47fba-0ab3-4100-8e22-fee5059f93b1" providerId="ADAL" clId="{0A813165-6AE6-4941-A130-5F63369B7C76}" dt="2023-02-22T13:34:27.131" v="2389"/>
      <pc:docMkLst>
        <pc:docMk/>
      </pc:docMkLst>
      <pc:sldChg chg="modSp mod">
        <pc:chgData name="Alison Ormesher" userId="79b47fba-0ab3-4100-8e22-fee5059f93b1" providerId="ADAL" clId="{0A813165-6AE6-4941-A130-5F63369B7C76}" dt="2023-02-21T10:34:31.750" v="2350" actId="5793"/>
        <pc:sldMkLst>
          <pc:docMk/>
          <pc:sldMk cId="4068625107" sldId="330"/>
        </pc:sldMkLst>
        <pc:spChg chg="mod">
          <ac:chgData name="Alison Ormesher" userId="79b47fba-0ab3-4100-8e22-fee5059f93b1" providerId="ADAL" clId="{0A813165-6AE6-4941-A130-5F63369B7C76}" dt="2023-02-16T12:21:21.268" v="1282" actId="20577"/>
          <ac:spMkLst>
            <pc:docMk/>
            <pc:sldMk cId="4068625107" sldId="330"/>
            <ac:spMk id="2" creationId="{B78F9A59-2EF9-EE44-BC07-DD260D6028F7}"/>
          </ac:spMkLst>
        </pc:spChg>
        <pc:spChg chg="mod">
          <ac:chgData name="Alison Ormesher" userId="79b47fba-0ab3-4100-8e22-fee5059f93b1" providerId="ADAL" clId="{0A813165-6AE6-4941-A130-5F63369B7C76}" dt="2023-02-21T10:34:31.750" v="2350" actId="5793"/>
          <ac:spMkLst>
            <pc:docMk/>
            <pc:sldMk cId="4068625107" sldId="330"/>
            <ac:spMk id="4" creationId="{62C7D313-9D67-8945-B934-D01AC395DF71}"/>
          </ac:spMkLst>
        </pc:spChg>
      </pc:sldChg>
      <pc:sldChg chg="del mod ord modShow">
        <pc:chgData name="Alison Ormesher" userId="79b47fba-0ab3-4100-8e22-fee5059f93b1" providerId="ADAL" clId="{0A813165-6AE6-4941-A130-5F63369B7C76}" dt="2023-02-16T12:24:55.403" v="1414" actId="2696"/>
        <pc:sldMkLst>
          <pc:docMk/>
          <pc:sldMk cId="1274766323" sldId="340"/>
        </pc:sldMkLst>
      </pc:sldChg>
      <pc:sldChg chg="modSp mod">
        <pc:chgData name="Alison Ormesher" userId="79b47fba-0ab3-4100-8e22-fee5059f93b1" providerId="ADAL" clId="{0A813165-6AE6-4941-A130-5F63369B7C76}" dt="2023-02-15T14:21:08.809" v="972" actId="20577"/>
        <pc:sldMkLst>
          <pc:docMk/>
          <pc:sldMk cId="3064069649" sldId="347"/>
        </pc:sldMkLst>
        <pc:spChg chg="mod">
          <ac:chgData name="Alison Ormesher" userId="79b47fba-0ab3-4100-8e22-fee5059f93b1" providerId="ADAL" clId="{0A813165-6AE6-4941-A130-5F63369B7C76}" dt="2023-02-15T14:21:08.809" v="972" actId="20577"/>
          <ac:spMkLst>
            <pc:docMk/>
            <pc:sldMk cId="3064069649" sldId="347"/>
            <ac:spMk id="23" creationId="{B6A2AB2A-C0F2-45EE-A301-41FACCAB35BF}"/>
          </ac:spMkLst>
        </pc:spChg>
      </pc:sldChg>
      <pc:sldChg chg="modSp mod">
        <pc:chgData name="Alison Ormesher" userId="79b47fba-0ab3-4100-8e22-fee5059f93b1" providerId="ADAL" clId="{0A813165-6AE6-4941-A130-5F63369B7C76}" dt="2023-02-17T14:38:00.684" v="2136" actId="20577"/>
        <pc:sldMkLst>
          <pc:docMk/>
          <pc:sldMk cId="1305337560" sldId="349"/>
        </pc:sldMkLst>
        <pc:spChg chg="mod">
          <ac:chgData name="Alison Ormesher" userId="79b47fba-0ab3-4100-8e22-fee5059f93b1" providerId="ADAL" clId="{0A813165-6AE6-4941-A130-5F63369B7C76}" dt="2023-02-17T14:38:00.684" v="2136" actId="20577"/>
          <ac:spMkLst>
            <pc:docMk/>
            <pc:sldMk cId="1305337560" sldId="349"/>
            <ac:spMk id="23" creationId="{B6A2AB2A-C0F2-45EE-A301-41FACCAB35BF}"/>
          </ac:spMkLst>
        </pc:spChg>
        <pc:picChg chg="mod">
          <ac:chgData name="Alison Ormesher" userId="79b47fba-0ab3-4100-8e22-fee5059f93b1" providerId="ADAL" clId="{0A813165-6AE6-4941-A130-5F63369B7C76}" dt="2023-02-17T14:32:57.517" v="2069" actId="1076"/>
          <ac:picMkLst>
            <pc:docMk/>
            <pc:sldMk cId="1305337560" sldId="349"/>
            <ac:picMk id="5" creationId="{D4F3D956-B7F0-4BC0-A648-6D2A5A300132}"/>
          </ac:picMkLst>
        </pc:picChg>
        <pc:picChg chg="mod">
          <ac:chgData name="Alison Ormesher" userId="79b47fba-0ab3-4100-8e22-fee5059f93b1" providerId="ADAL" clId="{0A813165-6AE6-4941-A130-5F63369B7C76}" dt="2023-02-17T14:32:57.517" v="2069" actId="1076"/>
          <ac:picMkLst>
            <pc:docMk/>
            <pc:sldMk cId="1305337560" sldId="349"/>
            <ac:picMk id="8" creationId="{84C39913-86AC-48F3-BBA1-28B2675F1C79}"/>
          </ac:picMkLst>
        </pc:picChg>
        <pc:picChg chg="mod">
          <ac:chgData name="Alison Ormesher" userId="79b47fba-0ab3-4100-8e22-fee5059f93b1" providerId="ADAL" clId="{0A813165-6AE6-4941-A130-5F63369B7C76}" dt="2023-02-17T14:32:57.517" v="2069" actId="1076"/>
          <ac:picMkLst>
            <pc:docMk/>
            <pc:sldMk cId="1305337560" sldId="349"/>
            <ac:picMk id="10" creationId="{7C143522-6DAA-44A9-B240-BD4D3169969C}"/>
          </ac:picMkLst>
        </pc:picChg>
        <pc:picChg chg="mod">
          <ac:chgData name="Alison Ormesher" userId="79b47fba-0ab3-4100-8e22-fee5059f93b1" providerId="ADAL" clId="{0A813165-6AE6-4941-A130-5F63369B7C76}" dt="2023-02-17T14:32:57.517" v="2069" actId="1076"/>
          <ac:picMkLst>
            <pc:docMk/>
            <pc:sldMk cId="1305337560" sldId="349"/>
            <ac:picMk id="15" creationId="{13A667E8-BCD0-4EFE-943C-6262A7C0FFB0}"/>
          </ac:picMkLst>
        </pc:picChg>
      </pc:sldChg>
      <pc:sldChg chg="modSp mod">
        <pc:chgData name="Alison Ormesher" userId="79b47fba-0ab3-4100-8e22-fee5059f93b1" providerId="ADAL" clId="{0A813165-6AE6-4941-A130-5F63369B7C76}" dt="2023-02-17T14:35:02.629" v="2078" actId="1076"/>
        <pc:sldMkLst>
          <pc:docMk/>
          <pc:sldMk cId="534243729" sldId="350"/>
        </pc:sldMkLst>
        <pc:spChg chg="mod">
          <ac:chgData name="Alison Ormesher" userId="79b47fba-0ab3-4100-8e22-fee5059f93b1" providerId="ADAL" clId="{0A813165-6AE6-4941-A130-5F63369B7C76}" dt="2023-02-17T14:34:46.404" v="2074" actId="1076"/>
          <ac:spMkLst>
            <pc:docMk/>
            <pc:sldMk cId="534243729" sldId="350"/>
            <ac:spMk id="4" creationId="{D98C562B-4A27-46EE-ADCA-5B6F01B7F296}"/>
          </ac:spMkLst>
        </pc:spChg>
        <pc:picChg chg="mod">
          <ac:chgData name="Alison Ormesher" userId="79b47fba-0ab3-4100-8e22-fee5059f93b1" providerId="ADAL" clId="{0A813165-6AE6-4941-A130-5F63369B7C76}" dt="2023-02-17T14:35:02.629" v="2078" actId="1076"/>
          <ac:picMkLst>
            <pc:docMk/>
            <pc:sldMk cId="534243729" sldId="350"/>
            <ac:picMk id="5" creationId="{2126C6B8-EE6F-F7E4-4BE7-26321B0198F1}"/>
          </ac:picMkLst>
        </pc:picChg>
        <pc:picChg chg="mod">
          <ac:chgData name="Alison Ormesher" userId="79b47fba-0ab3-4100-8e22-fee5059f93b1" providerId="ADAL" clId="{0A813165-6AE6-4941-A130-5F63369B7C76}" dt="2023-02-17T14:34:36.155" v="2073" actId="1076"/>
          <ac:picMkLst>
            <pc:docMk/>
            <pc:sldMk cId="534243729" sldId="350"/>
            <ac:picMk id="6" creationId="{11BEAE19-F767-4E9C-8FB4-6A894C28BF76}"/>
          </ac:picMkLst>
        </pc:picChg>
        <pc:picChg chg="mod">
          <ac:chgData name="Alison Ormesher" userId="79b47fba-0ab3-4100-8e22-fee5059f93b1" providerId="ADAL" clId="{0A813165-6AE6-4941-A130-5F63369B7C76}" dt="2023-02-17T14:34:36.155" v="2073" actId="1076"/>
          <ac:picMkLst>
            <pc:docMk/>
            <pc:sldMk cId="534243729" sldId="350"/>
            <ac:picMk id="7" creationId="{69958203-5CEB-4397-B39C-699150DB743A}"/>
          </ac:picMkLst>
        </pc:picChg>
        <pc:picChg chg="mod">
          <ac:chgData name="Alison Ormesher" userId="79b47fba-0ab3-4100-8e22-fee5059f93b1" providerId="ADAL" clId="{0A813165-6AE6-4941-A130-5F63369B7C76}" dt="2023-02-17T14:34:36.155" v="2073" actId="1076"/>
          <ac:picMkLst>
            <pc:docMk/>
            <pc:sldMk cId="534243729" sldId="350"/>
            <ac:picMk id="9" creationId="{344D527E-3600-476A-BF93-962E793088AB}"/>
          </ac:picMkLst>
        </pc:picChg>
        <pc:picChg chg="mod">
          <ac:chgData name="Alison Ormesher" userId="79b47fba-0ab3-4100-8e22-fee5059f93b1" providerId="ADAL" clId="{0A813165-6AE6-4941-A130-5F63369B7C76}" dt="2023-02-17T14:34:36.155" v="2073" actId="1076"/>
          <ac:picMkLst>
            <pc:docMk/>
            <pc:sldMk cId="534243729" sldId="350"/>
            <ac:picMk id="14" creationId="{F3685387-0795-9393-F08E-33599E9D0117}"/>
          </ac:picMkLst>
        </pc:picChg>
      </pc:sldChg>
      <pc:sldChg chg="modSp del mod ord modShow">
        <pc:chgData name="Alison Ormesher" userId="79b47fba-0ab3-4100-8e22-fee5059f93b1" providerId="ADAL" clId="{0A813165-6AE6-4941-A130-5F63369B7C76}" dt="2023-02-22T13:31:52.152" v="2360" actId="2696"/>
        <pc:sldMkLst>
          <pc:docMk/>
          <pc:sldMk cId="1689911293" sldId="352"/>
        </pc:sldMkLst>
        <pc:spChg chg="mod">
          <ac:chgData name="Alison Ormesher" userId="79b47fba-0ab3-4100-8e22-fee5059f93b1" providerId="ADAL" clId="{0A813165-6AE6-4941-A130-5F63369B7C76}" dt="2023-02-16T14:54:13.747" v="2031" actId="20577"/>
          <ac:spMkLst>
            <pc:docMk/>
            <pc:sldMk cId="1689911293" sldId="352"/>
            <ac:spMk id="4" creationId="{D98C562B-4A27-46EE-ADCA-5B6F01B7F296}"/>
          </ac:spMkLst>
        </pc:spChg>
      </pc:sldChg>
      <pc:sldChg chg="modSp mod">
        <pc:chgData name="Alison Ormesher" userId="79b47fba-0ab3-4100-8e22-fee5059f93b1" providerId="ADAL" clId="{0A813165-6AE6-4941-A130-5F63369B7C76}" dt="2023-02-17T14:31:47.054" v="2056" actId="1076"/>
        <pc:sldMkLst>
          <pc:docMk/>
          <pc:sldMk cId="3393080433" sldId="353"/>
        </pc:sldMkLst>
        <pc:picChg chg="mod">
          <ac:chgData name="Alison Ormesher" userId="79b47fba-0ab3-4100-8e22-fee5059f93b1" providerId="ADAL" clId="{0A813165-6AE6-4941-A130-5F63369B7C76}" dt="2023-02-17T14:31:37.941" v="2054" actId="1076"/>
          <ac:picMkLst>
            <pc:docMk/>
            <pc:sldMk cId="3393080433" sldId="353"/>
            <ac:picMk id="4" creationId="{87A97E71-AFB6-4463-A2FF-03BD4A35D475}"/>
          </ac:picMkLst>
        </pc:picChg>
        <pc:picChg chg="mod">
          <ac:chgData name="Alison Ormesher" userId="79b47fba-0ab3-4100-8e22-fee5059f93b1" providerId="ADAL" clId="{0A813165-6AE6-4941-A130-5F63369B7C76}" dt="2023-02-17T14:31:24.079" v="2050" actId="1076"/>
          <ac:picMkLst>
            <pc:docMk/>
            <pc:sldMk cId="3393080433" sldId="353"/>
            <ac:picMk id="10" creationId="{68502F32-4BCE-4E4D-A990-C417F44FC1BF}"/>
          </ac:picMkLst>
        </pc:picChg>
        <pc:picChg chg="mod">
          <ac:chgData name="Alison Ormesher" userId="79b47fba-0ab3-4100-8e22-fee5059f93b1" providerId="ADAL" clId="{0A813165-6AE6-4941-A130-5F63369B7C76}" dt="2023-02-17T14:31:43.323" v="2055" actId="1076"/>
          <ac:picMkLst>
            <pc:docMk/>
            <pc:sldMk cId="3393080433" sldId="353"/>
            <ac:picMk id="12" creationId="{82DA132C-2969-43D9-9021-E9A3FA6C9C8A}"/>
          </ac:picMkLst>
        </pc:picChg>
        <pc:picChg chg="mod">
          <ac:chgData name="Alison Ormesher" userId="79b47fba-0ab3-4100-8e22-fee5059f93b1" providerId="ADAL" clId="{0A813165-6AE6-4941-A130-5F63369B7C76}" dt="2023-02-17T14:31:47.054" v="2056" actId="1076"/>
          <ac:picMkLst>
            <pc:docMk/>
            <pc:sldMk cId="3393080433" sldId="353"/>
            <ac:picMk id="15" creationId="{F702683F-DF1F-46ED-B733-9580CEE76D32}"/>
          </ac:picMkLst>
        </pc:picChg>
      </pc:sldChg>
      <pc:sldChg chg="del mod ord modShow">
        <pc:chgData name="Alison Ormesher" userId="79b47fba-0ab3-4100-8e22-fee5059f93b1" providerId="ADAL" clId="{0A813165-6AE6-4941-A130-5F63369B7C76}" dt="2023-02-16T12:24:55.403" v="1414" actId="2696"/>
        <pc:sldMkLst>
          <pc:docMk/>
          <pc:sldMk cId="1137769441" sldId="354"/>
        </pc:sldMkLst>
      </pc:sldChg>
      <pc:sldChg chg="del mod ord modShow">
        <pc:chgData name="Alison Ormesher" userId="79b47fba-0ab3-4100-8e22-fee5059f93b1" providerId="ADAL" clId="{0A813165-6AE6-4941-A130-5F63369B7C76}" dt="2023-02-16T12:24:55.403" v="1414" actId="2696"/>
        <pc:sldMkLst>
          <pc:docMk/>
          <pc:sldMk cId="3145863798" sldId="355"/>
        </pc:sldMkLst>
      </pc:sldChg>
      <pc:sldChg chg="del mod ord modShow">
        <pc:chgData name="Alison Ormesher" userId="79b47fba-0ab3-4100-8e22-fee5059f93b1" providerId="ADAL" clId="{0A813165-6AE6-4941-A130-5F63369B7C76}" dt="2023-02-16T12:24:55.403" v="1414" actId="2696"/>
        <pc:sldMkLst>
          <pc:docMk/>
          <pc:sldMk cId="1154697354" sldId="356"/>
        </pc:sldMkLst>
      </pc:sldChg>
      <pc:sldChg chg="del mod ord modShow">
        <pc:chgData name="Alison Ormesher" userId="79b47fba-0ab3-4100-8e22-fee5059f93b1" providerId="ADAL" clId="{0A813165-6AE6-4941-A130-5F63369B7C76}" dt="2023-02-16T12:24:55.403" v="1414" actId="2696"/>
        <pc:sldMkLst>
          <pc:docMk/>
          <pc:sldMk cId="1875859739" sldId="357"/>
        </pc:sldMkLst>
      </pc:sldChg>
      <pc:sldChg chg="del mod ord modShow">
        <pc:chgData name="Alison Ormesher" userId="79b47fba-0ab3-4100-8e22-fee5059f93b1" providerId="ADAL" clId="{0A813165-6AE6-4941-A130-5F63369B7C76}" dt="2023-02-16T12:24:55.403" v="1414" actId="2696"/>
        <pc:sldMkLst>
          <pc:docMk/>
          <pc:sldMk cId="777524807" sldId="358"/>
        </pc:sldMkLst>
      </pc:sldChg>
      <pc:sldChg chg="del mod modShow">
        <pc:chgData name="Alison Ormesher" userId="79b47fba-0ab3-4100-8e22-fee5059f93b1" providerId="ADAL" clId="{0A813165-6AE6-4941-A130-5F63369B7C76}" dt="2023-02-16T12:24:55.403" v="1414" actId="2696"/>
        <pc:sldMkLst>
          <pc:docMk/>
          <pc:sldMk cId="1453437154" sldId="384"/>
        </pc:sldMkLst>
      </pc:sldChg>
      <pc:sldChg chg="del mod modShow">
        <pc:chgData name="Alison Ormesher" userId="79b47fba-0ab3-4100-8e22-fee5059f93b1" providerId="ADAL" clId="{0A813165-6AE6-4941-A130-5F63369B7C76}" dt="2023-02-16T12:24:55.403" v="1414" actId="2696"/>
        <pc:sldMkLst>
          <pc:docMk/>
          <pc:sldMk cId="479704067" sldId="385"/>
        </pc:sldMkLst>
      </pc:sldChg>
      <pc:sldChg chg="del mod modShow">
        <pc:chgData name="Alison Ormesher" userId="79b47fba-0ab3-4100-8e22-fee5059f93b1" providerId="ADAL" clId="{0A813165-6AE6-4941-A130-5F63369B7C76}" dt="2023-02-16T12:24:55.403" v="1414" actId="2696"/>
        <pc:sldMkLst>
          <pc:docMk/>
          <pc:sldMk cId="4152800035" sldId="386"/>
        </pc:sldMkLst>
      </pc:sldChg>
      <pc:sldChg chg="addSp delSp modSp del mod ord">
        <pc:chgData name="Alison Ormesher" userId="79b47fba-0ab3-4100-8e22-fee5059f93b1" providerId="ADAL" clId="{0A813165-6AE6-4941-A130-5F63369B7C76}" dt="2023-02-22T13:34:18.203" v="2383" actId="2696"/>
        <pc:sldMkLst>
          <pc:docMk/>
          <pc:sldMk cId="874075507" sldId="388"/>
        </pc:sldMkLst>
        <pc:spChg chg="mod">
          <ac:chgData name="Alison Ormesher" userId="79b47fba-0ab3-4100-8e22-fee5059f93b1" providerId="ADAL" clId="{0A813165-6AE6-4941-A130-5F63369B7C76}" dt="2023-02-17T14:42:43.556" v="2288" actId="20577"/>
          <ac:spMkLst>
            <pc:docMk/>
            <pc:sldMk cId="874075507" sldId="388"/>
            <ac:spMk id="4" creationId="{D98C562B-4A27-46EE-ADCA-5B6F01B7F296}"/>
          </ac:spMkLst>
        </pc:spChg>
        <pc:picChg chg="add mod">
          <ac:chgData name="Alison Ormesher" userId="79b47fba-0ab3-4100-8e22-fee5059f93b1" providerId="ADAL" clId="{0A813165-6AE6-4941-A130-5F63369B7C76}" dt="2023-02-16T14:47:28.593" v="1878" actId="1076"/>
          <ac:picMkLst>
            <pc:docMk/>
            <pc:sldMk cId="874075507" sldId="388"/>
            <ac:picMk id="6" creationId="{62BA0691-CFF3-DB57-4BCA-C266EAE7D627}"/>
          </ac:picMkLst>
        </pc:picChg>
        <pc:picChg chg="del">
          <ac:chgData name="Alison Ormesher" userId="79b47fba-0ab3-4100-8e22-fee5059f93b1" providerId="ADAL" clId="{0A813165-6AE6-4941-A130-5F63369B7C76}" dt="2023-02-16T14:45:19.508" v="1815" actId="478"/>
          <ac:picMkLst>
            <pc:docMk/>
            <pc:sldMk cId="874075507" sldId="388"/>
            <ac:picMk id="8" creationId="{5C812A84-9579-CD23-E913-C5068D56D73D}"/>
          </ac:picMkLst>
        </pc:picChg>
      </pc:sldChg>
      <pc:sldChg chg="del mod modShow">
        <pc:chgData name="Alison Ormesher" userId="79b47fba-0ab3-4100-8e22-fee5059f93b1" providerId="ADAL" clId="{0A813165-6AE6-4941-A130-5F63369B7C76}" dt="2023-02-16T12:24:55.403" v="1414" actId="2696"/>
        <pc:sldMkLst>
          <pc:docMk/>
          <pc:sldMk cId="1378582635" sldId="391"/>
        </pc:sldMkLst>
      </pc:sldChg>
      <pc:sldChg chg="modSp mod ord modShow">
        <pc:chgData name="Alison Ormesher" userId="79b47fba-0ab3-4100-8e22-fee5059f93b1" providerId="ADAL" clId="{0A813165-6AE6-4941-A130-5F63369B7C76}" dt="2023-02-22T13:33:15.596" v="2374"/>
        <pc:sldMkLst>
          <pc:docMk/>
          <pc:sldMk cId="1105562080" sldId="392"/>
        </pc:sldMkLst>
        <pc:spChg chg="mod">
          <ac:chgData name="Alison Ormesher" userId="79b47fba-0ab3-4100-8e22-fee5059f93b1" providerId="ADAL" clId="{0A813165-6AE6-4941-A130-5F63369B7C76}" dt="2023-02-17T14:46:10.130" v="2326" actId="5793"/>
          <ac:spMkLst>
            <pc:docMk/>
            <pc:sldMk cId="1105562080" sldId="392"/>
            <ac:spMk id="4" creationId="{D98C562B-4A27-46EE-ADCA-5B6F01B7F296}"/>
          </ac:spMkLst>
        </pc:spChg>
      </pc:sldChg>
      <pc:sldChg chg="del mod modShow">
        <pc:chgData name="Alison Ormesher" userId="79b47fba-0ab3-4100-8e22-fee5059f93b1" providerId="ADAL" clId="{0A813165-6AE6-4941-A130-5F63369B7C76}" dt="2023-02-16T12:24:55.403" v="1414" actId="2696"/>
        <pc:sldMkLst>
          <pc:docMk/>
          <pc:sldMk cId="4162044194" sldId="393"/>
        </pc:sldMkLst>
      </pc:sldChg>
      <pc:sldChg chg="addSp delSp modSp mod modNotesTx">
        <pc:chgData name="Alison Ormesher" userId="79b47fba-0ab3-4100-8e22-fee5059f93b1" providerId="ADAL" clId="{0A813165-6AE6-4941-A130-5F63369B7C76}" dt="2023-02-22T13:34:26.862" v="2386" actId="5793"/>
        <pc:sldMkLst>
          <pc:docMk/>
          <pc:sldMk cId="3867623766" sldId="394"/>
        </pc:sldMkLst>
        <pc:spChg chg="mod">
          <ac:chgData name="Alison Ormesher" userId="79b47fba-0ab3-4100-8e22-fee5059f93b1" providerId="ADAL" clId="{0A813165-6AE6-4941-A130-5F63369B7C76}" dt="2023-02-22T13:34:26.862" v="2386" actId="5793"/>
          <ac:spMkLst>
            <pc:docMk/>
            <pc:sldMk cId="3867623766" sldId="394"/>
            <ac:spMk id="4" creationId="{D98C562B-4A27-46EE-ADCA-5B6F01B7F296}"/>
          </ac:spMkLst>
        </pc:spChg>
        <pc:picChg chg="add mod">
          <ac:chgData name="Alison Ormesher" userId="79b47fba-0ab3-4100-8e22-fee5059f93b1" providerId="ADAL" clId="{0A813165-6AE6-4941-A130-5F63369B7C76}" dt="2023-02-16T14:47:13.925" v="1873" actId="1076"/>
          <ac:picMkLst>
            <pc:docMk/>
            <pc:sldMk cId="3867623766" sldId="394"/>
            <ac:picMk id="5" creationId="{1ACA9D29-B792-5E73-F32B-688211A2A46C}"/>
          </ac:picMkLst>
        </pc:picChg>
        <pc:picChg chg="del">
          <ac:chgData name="Alison Ormesher" userId="79b47fba-0ab3-4100-8e22-fee5059f93b1" providerId="ADAL" clId="{0A813165-6AE6-4941-A130-5F63369B7C76}" dt="2023-02-16T14:46:45.304" v="1842" actId="478"/>
          <ac:picMkLst>
            <pc:docMk/>
            <pc:sldMk cId="3867623766" sldId="394"/>
            <ac:picMk id="8" creationId="{5C812A84-9579-CD23-E913-C5068D56D73D}"/>
          </ac:picMkLst>
        </pc:picChg>
      </pc:sldChg>
      <pc:sldChg chg="addSp delSp modSp mod modAnim modNotesTx">
        <pc:chgData name="Alison Ormesher" userId="79b47fba-0ab3-4100-8e22-fee5059f93b1" providerId="ADAL" clId="{0A813165-6AE6-4941-A130-5F63369B7C76}" dt="2023-02-17T14:48:07.336" v="2331" actId="20577"/>
        <pc:sldMkLst>
          <pc:docMk/>
          <pc:sldMk cId="1839860836" sldId="396"/>
        </pc:sldMkLst>
        <pc:spChg chg="mod">
          <ac:chgData name="Alison Ormesher" userId="79b47fba-0ab3-4100-8e22-fee5059f93b1" providerId="ADAL" clId="{0A813165-6AE6-4941-A130-5F63369B7C76}" dt="2023-02-17T14:40:29.506" v="2203" actId="20577"/>
          <ac:spMkLst>
            <pc:docMk/>
            <pc:sldMk cId="1839860836" sldId="396"/>
            <ac:spMk id="4" creationId="{D98C562B-4A27-46EE-ADCA-5B6F01B7F296}"/>
          </ac:spMkLst>
        </pc:spChg>
        <pc:picChg chg="add del mod">
          <ac:chgData name="Alison Ormesher" userId="79b47fba-0ab3-4100-8e22-fee5059f93b1" providerId="ADAL" clId="{0A813165-6AE6-4941-A130-5F63369B7C76}" dt="2023-02-16T14:47:49.111" v="1883"/>
          <ac:picMkLst>
            <pc:docMk/>
            <pc:sldMk cId="1839860836" sldId="396"/>
            <ac:picMk id="5" creationId="{23EE068F-DE15-9D46-162F-A47FEFE6F9AA}"/>
          </ac:picMkLst>
        </pc:picChg>
        <pc:picChg chg="add mod">
          <ac:chgData name="Alison Ormesher" userId="79b47fba-0ab3-4100-8e22-fee5059f93b1" providerId="ADAL" clId="{0A813165-6AE6-4941-A130-5F63369B7C76}" dt="2023-02-16T14:47:52.876" v="1885"/>
          <ac:picMkLst>
            <pc:docMk/>
            <pc:sldMk cId="1839860836" sldId="396"/>
            <ac:picMk id="6" creationId="{20F3FD07-F675-4BAB-695E-9E706C60CC60}"/>
          </ac:picMkLst>
        </pc:picChg>
        <pc:picChg chg="del">
          <ac:chgData name="Alison Ormesher" userId="79b47fba-0ab3-4100-8e22-fee5059f93b1" providerId="ADAL" clId="{0A813165-6AE6-4941-A130-5F63369B7C76}" dt="2023-02-16T14:47:52.174" v="1884" actId="478"/>
          <ac:picMkLst>
            <pc:docMk/>
            <pc:sldMk cId="1839860836" sldId="396"/>
            <ac:picMk id="8" creationId="{7B69E2BC-4989-8237-AE04-B978D1E56E6A}"/>
          </ac:picMkLst>
        </pc:picChg>
      </pc:sldChg>
      <pc:sldChg chg="modSp del mod">
        <pc:chgData name="Alison Ormesher" userId="79b47fba-0ab3-4100-8e22-fee5059f93b1" providerId="ADAL" clId="{0A813165-6AE6-4941-A130-5F63369B7C76}" dt="2023-02-22T13:32:59.081" v="2369" actId="2696"/>
        <pc:sldMkLst>
          <pc:docMk/>
          <pc:sldMk cId="1481172807" sldId="397"/>
        </pc:sldMkLst>
        <pc:spChg chg="mod">
          <ac:chgData name="Alison Ormesher" userId="79b47fba-0ab3-4100-8e22-fee5059f93b1" providerId="ADAL" clId="{0A813165-6AE6-4941-A130-5F63369B7C76}" dt="2023-02-17T14:45:42.637" v="2322" actId="5793"/>
          <ac:spMkLst>
            <pc:docMk/>
            <pc:sldMk cId="1481172807" sldId="397"/>
            <ac:spMk id="4" creationId="{D98C562B-4A27-46EE-ADCA-5B6F01B7F296}"/>
          </ac:spMkLst>
        </pc:spChg>
      </pc:sldChg>
      <pc:sldChg chg="modSp mod">
        <pc:chgData name="Alison Ormesher" userId="79b47fba-0ab3-4100-8e22-fee5059f93b1" providerId="ADAL" clId="{0A813165-6AE6-4941-A130-5F63369B7C76}" dt="2023-02-17T14:38:08.971" v="2141" actId="20577"/>
        <pc:sldMkLst>
          <pc:docMk/>
          <pc:sldMk cId="671743086" sldId="398"/>
        </pc:sldMkLst>
        <pc:spChg chg="mod">
          <ac:chgData name="Alison Ormesher" userId="79b47fba-0ab3-4100-8e22-fee5059f93b1" providerId="ADAL" clId="{0A813165-6AE6-4941-A130-5F63369B7C76}" dt="2023-02-17T14:38:08.971" v="2141" actId="20577"/>
          <ac:spMkLst>
            <pc:docMk/>
            <pc:sldMk cId="671743086" sldId="398"/>
            <ac:spMk id="4" creationId="{D98C562B-4A27-46EE-ADCA-5B6F01B7F296}"/>
          </ac:spMkLst>
        </pc:spChg>
      </pc:sldChg>
    </pc:docChg>
  </pc:docChgLst>
  <pc:docChgLst>
    <pc:chgData name="Alison Ormesher" userId="S::alo1g21@soton.ac.uk::79b47fba-0ab3-4100-8e22-fee5059f93b1" providerId="AD" clId="Web-{577C63C7-00DD-22D1-A510-49A5111447BF}"/>
    <pc:docChg chg="addSld delSld modSld sldOrd">
      <pc:chgData name="Alison Ormesher" userId="S::alo1g21@soton.ac.uk::79b47fba-0ab3-4100-8e22-fee5059f93b1" providerId="AD" clId="Web-{577C63C7-00DD-22D1-A510-49A5111447BF}" dt="2023-01-30T16:43:26.693" v="482"/>
      <pc:docMkLst>
        <pc:docMk/>
      </pc:docMkLst>
      <pc:sldChg chg="del">
        <pc:chgData name="Alison Ormesher" userId="S::alo1g21@soton.ac.uk::79b47fba-0ab3-4100-8e22-fee5059f93b1" providerId="AD" clId="Web-{577C63C7-00DD-22D1-A510-49A5111447BF}" dt="2023-01-30T09:50:29.074" v="59"/>
        <pc:sldMkLst>
          <pc:docMk/>
          <pc:sldMk cId="1429685649" sldId="337"/>
        </pc:sldMkLst>
      </pc:sldChg>
      <pc:sldChg chg="del">
        <pc:chgData name="Alison Ormesher" userId="S::alo1g21@soton.ac.uk::79b47fba-0ab3-4100-8e22-fee5059f93b1" providerId="AD" clId="Web-{577C63C7-00DD-22D1-A510-49A5111447BF}" dt="2023-01-30T09:50:25.340" v="58"/>
        <pc:sldMkLst>
          <pc:docMk/>
          <pc:sldMk cId="1274766323" sldId="340"/>
        </pc:sldMkLst>
      </pc:sldChg>
      <pc:sldChg chg="addSp delSp modSp">
        <pc:chgData name="Alison Ormesher" userId="S::alo1g21@soton.ac.uk::79b47fba-0ab3-4100-8e22-fee5059f93b1" providerId="AD" clId="Web-{577C63C7-00DD-22D1-A510-49A5111447BF}" dt="2023-01-30T16:38:22.034" v="455" actId="20577"/>
        <pc:sldMkLst>
          <pc:docMk/>
          <pc:sldMk cId="3064069649" sldId="347"/>
        </pc:sldMkLst>
        <pc:spChg chg="mod">
          <ac:chgData name="Alison Ormesher" userId="S::alo1g21@soton.ac.uk::79b47fba-0ab3-4100-8e22-fee5059f93b1" providerId="AD" clId="Web-{577C63C7-00DD-22D1-A510-49A5111447BF}" dt="2023-01-30T16:38:22.034" v="455" actId="20577"/>
          <ac:spMkLst>
            <pc:docMk/>
            <pc:sldMk cId="3064069649" sldId="347"/>
            <ac:spMk id="23" creationId="{B6A2AB2A-C0F2-45EE-A301-41FACCAB35BF}"/>
          </ac:spMkLst>
        </pc:spChg>
        <pc:picChg chg="add del mod">
          <ac:chgData name="Alison Ormesher" userId="S::alo1g21@soton.ac.uk::79b47fba-0ab3-4100-8e22-fee5059f93b1" providerId="AD" clId="Web-{577C63C7-00DD-22D1-A510-49A5111447BF}" dt="2023-01-30T16:18:09.492" v="203"/>
          <ac:picMkLst>
            <pc:docMk/>
            <pc:sldMk cId="3064069649" sldId="347"/>
            <ac:picMk id="3" creationId="{1E591796-FB04-7E6E-9539-0D04BF1DD3E6}"/>
          </ac:picMkLst>
        </pc:picChg>
      </pc:sldChg>
      <pc:sldChg chg="modSp">
        <pc:chgData name="Alison Ormesher" userId="S::alo1g21@soton.ac.uk::79b47fba-0ab3-4100-8e22-fee5059f93b1" providerId="AD" clId="Web-{577C63C7-00DD-22D1-A510-49A5111447BF}" dt="2023-01-30T16:41:19.685" v="478" actId="20577"/>
        <pc:sldMkLst>
          <pc:docMk/>
          <pc:sldMk cId="1305337560" sldId="349"/>
        </pc:sldMkLst>
        <pc:spChg chg="mod">
          <ac:chgData name="Alison Ormesher" userId="S::alo1g21@soton.ac.uk::79b47fba-0ab3-4100-8e22-fee5059f93b1" providerId="AD" clId="Web-{577C63C7-00DD-22D1-A510-49A5111447BF}" dt="2023-01-30T16:41:19.685" v="478" actId="20577"/>
          <ac:spMkLst>
            <pc:docMk/>
            <pc:sldMk cId="1305337560" sldId="349"/>
            <ac:spMk id="2" creationId="{4DC9CEA0-1C0F-4C4D-942B-9325D24ECFED}"/>
          </ac:spMkLst>
        </pc:spChg>
        <pc:spChg chg="mod">
          <ac:chgData name="Alison Ormesher" userId="S::alo1g21@soton.ac.uk::79b47fba-0ab3-4100-8e22-fee5059f93b1" providerId="AD" clId="Web-{577C63C7-00DD-22D1-A510-49A5111447BF}" dt="2023-01-30T16:29:33.080" v="367" actId="1076"/>
          <ac:spMkLst>
            <pc:docMk/>
            <pc:sldMk cId="1305337560" sldId="349"/>
            <ac:spMk id="23" creationId="{B6A2AB2A-C0F2-45EE-A301-41FACCAB35BF}"/>
          </ac:spMkLst>
        </pc:spChg>
        <pc:picChg chg="mod">
          <ac:chgData name="Alison Ormesher" userId="S::alo1g21@soton.ac.uk::79b47fba-0ab3-4100-8e22-fee5059f93b1" providerId="AD" clId="Web-{577C63C7-00DD-22D1-A510-49A5111447BF}" dt="2023-01-30T16:29:56.582" v="373" actId="14100"/>
          <ac:picMkLst>
            <pc:docMk/>
            <pc:sldMk cId="1305337560" sldId="349"/>
            <ac:picMk id="4" creationId="{5D4D5AC5-226C-4F96-9EF8-EF984160F507}"/>
          </ac:picMkLst>
        </pc:picChg>
        <pc:picChg chg="mod">
          <ac:chgData name="Alison Ormesher" userId="S::alo1g21@soton.ac.uk::79b47fba-0ab3-4100-8e22-fee5059f93b1" providerId="AD" clId="Web-{577C63C7-00DD-22D1-A510-49A5111447BF}" dt="2023-01-30T16:29:42.362" v="370" actId="1076"/>
          <ac:picMkLst>
            <pc:docMk/>
            <pc:sldMk cId="1305337560" sldId="349"/>
            <ac:picMk id="5" creationId="{D4F3D956-B7F0-4BC0-A648-6D2A5A300132}"/>
          </ac:picMkLst>
        </pc:picChg>
        <pc:picChg chg="mod">
          <ac:chgData name="Alison Ormesher" userId="S::alo1g21@soton.ac.uk::79b47fba-0ab3-4100-8e22-fee5059f93b1" providerId="AD" clId="Web-{577C63C7-00DD-22D1-A510-49A5111447BF}" dt="2023-01-30T16:29:42.382" v="371" actId="1076"/>
          <ac:picMkLst>
            <pc:docMk/>
            <pc:sldMk cId="1305337560" sldId="349"/>
            <ac:picMk id="8" creationId="{84C39913-86AC-48F3-BBA1-28B2675F1C79}"/>
          </ac:picMkLst>
        </pc:picChg>
        <pc:picChg chg="mod">
          <ac:chgData name="Alison Ormesher" userId="S::alo1g21@soton.ac.uk::79b47fba-0ab3-4100-8e22-fee5059f93b1" providerId="AD" clId="Web-{577C63C7-00DD-22D1-A510-49A5111447BF}" dt="2023-01-30T16:29:42.362" v="368" actId="1076"/>
          <ac:picMkLst>
            <pc:docMk/>
            <pc:sldMk cId="1305337560" sldId="349"/>
            <ac:picMk id="10" creationId="{7C143522-6DAA-44A9-B240-BD4D3169969C}"/>
          </ac:picMkLst>
        </pc:picChg>
        <pc:picChg chg="mod">
          <ac:chgData name="Alison Ormesher" userId="S::alo1g21@soton.ac.uk::79b47fba-0ab3-4100-8e22-fee5059f93b1" providerId="AD" clId="Web-{577C63C7-00DD-22D1-A510-49A5111447BF}" dt="2023-01-30T16:29:42.362" v="369" actId="1076"/>
          <ac:picMkLst>
            <pc:docMk/>
            <pc:sldMk cId="1305337560" sldId="349"/>
            <ac:picMk id="15" creationId="{13A667E8-BCD0-4EFE-943C-6262A7C0FFB0}"/>
          </ac:picMkLst>
        </pc:picChg>
      </pc:sldChg>
      <pc:sldChg chg="modSp mod modShow">
        <pc:chgData name="Alison Ormesher" userId="S::alo1g21@soton.ac.uk::79b47fba-0ab3-4100-8e22-fee5059f93b1" providerId="AD" clId="Web-{577C63C7-00DD-22D1-A510-49A5111447BF}" dt="2023-01-30T10:31:40.913" v="186" actId="20577"/>
        <pc:sldMkLst>
          <pc:docMk/>
          <pc:sldMk cId="534243729" sldId="350"/>
        </pc:sldMkLst>
        <pc:spChg chg="mod">
          <ac:chgData name="Alison Ormesher" userId="S::alo1g21@soton.ac.uk::79b47fba-0ab3-4100-8e22-fee5059f93b1" providerId="AD" clId="Web-{577C63C7-00DD-22D1-A510-49A5111447BF}" dt="2023-01-30T10:31:40.913" v="186" actId="20577"/>
          <ac:spMkLst>
            <pc:docMk/>
            <pc:sldMk cId="534243729" sldId="350"/>
            <ac:spMk id="4" creationId="{D98C562B-4A27-46EE-ADCA-5B6F01B7F296}"/>
          </ac:spMkLst>
        </pc:spChg>
        <pc:picChg chg="mod">
          <ac:chgData name="Alison Ormesher" userId="S::alo1g21@soton.ac.uk::79b47fba-0ab3-4100-8e22-fee5059f93b1" providerId="AD" clId="Web-{577C63C7-00DD-22D1-A510-49A5111447BF}" dt="2023-01-30T09:45:37.281" v="29" actId="1076"/>
          <ac:picMkLst>
            <pc:docMk/>
            <pc:sldMk cId="534243729" sldId="350"/>
            <ac:picMk id="7" creationId="{69958203-5CEB-4397-B39C-699150DB743A}"/>
          </ac:picMkLst>
        </pc:picChg>
        <pc:picChg chg="mod">
          <ac:chgData name="Alison Ormesher" userId="S::alo1g21@soton.ac.uk::79b47fba-0ab3-4100-8e22-fee5059f93b1" providerId="AD" clId="Web-{577C63C7-00DD-22D1-A510-49A5111447BF}" dt="2023-01-30T09:45:40.312" v="30" actId="1076"/>
          <ac:picMkLst>
            <pc:docMk/>
            <pc:sldMk cId="534243729" sldId="350"/>
            <ac:picMk id="9" creationId="{344D527E-3600-476A-BF93-962E793088AB}"/>
          </ac:picMkLst>
        </pc:picChg>
      </pc:sldChg>
      <pc:sldChg chg="del mod modShow">
        <pc:chgData name="Alison Ormesher" userId="S::alo1g21@soton.ac.uk::79b47fba-0ab3-4100-8e22-fee5059f93b1" providerId="AD" clId="Web-{577C63C7-00DD-22D1-A510-49A5111447BF}" dt="2023-01-30T16:34:50.537" v="419"/>
        <pc:sldMkLst>
          <pc:docMk/>
          <pc:sldMk cId="1075887407" sldId="351"/>
        </pc:sldMkLst>
      </pc:sldChg>
      <pc:sldChg chg="modSp">
        <pc:chgData name="Alison Ormesher" userId="S::alo1g21@soton.ac.uk::79b47fba-0ab3-4100-8e22-fee5059f93b1" providerId="AD" clId="Web-{577C63C7-00DD-22D1-A510-49A5111447BF}" dt="2023-01-30T16:37:18.811" v="438" actId="20577"/>
        <pc:sldMkLst>
          <pc:docMk/>
          <pc:sldMk cId="1689911293" sldId="352"/>
        </pc:sldMkLst>
        <pc:spChg chg="mod">
          <ac:chgData name="Alison Ormesher" userId="S::alo1g21@soton.ac.uk::79b47fba-0ab3-4100-8e22-fee5059f93b1" providerId="AD" clId="Web-{577C63C7-00DD-22D1-A510-49A5111447BF}" dt="2023-01-30T16:37:18.811" v="438" actId="20577"/>
          <ac:spMkLst>
            <pc:docMk/>
            <pc:sldMk cId="1689911293" sldId="352"/>
            <ac:spMk id="4" creationId="{D98C562B-4A27-46EE-ADCA-5B6F01B7F296}"/>
          </ac:spMkLst>
        </pc:spChg>
      </pc:sldChg>
      <pc:sldChg chg="addSp delSp modSp mod modShow">
        <pc:chgData name="Alison Ormesher" userId="S::alo1g21@soton.ac.uk::79b47fba-0ab3-4100-8e22-fee5059f93b1" providerId="AD" clId="Web-{577C63C7-00DD-22D1-A510-49A5111447BF}" dt="2023-01-30T16:40:03.946" v="474" actId="20577"/>
        <pc:sldMkLst>
          <pc:docMk/>
          <pc:sldMk cId="3393080433" sldId="353"/>
        </pc:sldMkLst>
        <pc:spChg chg="mod">
          <ac:chgData name="Alison Ormesher" userId="S::alo1g21@soton.ac.uk::79b47fba-0ab3-4100-8e22-fee5059f93b1" providerId="AD" clId="Web-{577C63C7-00DD-22D1-A510-49A5111447BF}" dt="2023-01-30T16:25:33.222" v="326" actId="1076"/>
          <ac:spMkLst>
            <pc:docMk/>
            <pc:sldMk cId="3393080433" sldId="353"/>
            <ac:spMk id="5" creationId="{00B3BB54-48D4-4524-AE75-B3B7B868302F}"/>
          </ac:spMkLst>
        </pc:spChg>
        <pc:spChg chg="mod">
          <ac:chgData name="Alison Ormesher" userId="S::alo1g21@soton.ac.uk::79b47fba-0ab3-4100-8e22-fee5059f93b1" providerId="AD" clId="Web-{577C63C7-00DD-22D1-A510-49A5111447BF}" dt="2023-01-30T16:40:03.946" v="474" actId="20577"/>
          <ac:spMkLst>
            <pc:docMk/>
            <pc:sldMk cId="3393080433" sldId="353"/>
            <ac:spMk id="23" creationId="{B6A2AB2A-C0F2-45EE-A301-41FACCAB35BF}"/>
          </ac:spMkLst>
        </pc:spChg>
        <pc:picChg chg="add del mod">
          <ac:chgData name="Alison Ormesher" userId="S::alo1g21@soton.ac.uk::79b47fba-0ab3-4100-8e22-fee5059f93b1" providerId="AD" clId="Web-{577C63C7-00DD-22D1-A510-49A5111447BF}" dt="2023-01-30T16:19:40.560" v="218"/>
          <ac:picMkLst>
            <pc:docMk/>
            <pc:sldMk cId="3393080433" sldId="353"/>
            <ac:picMk id="3" creationId="{6FAD29A4-96A6-5632-2BB4-7F9728354DA7}"/>
          </ac:picMkLst>
        </pc:picChg>
        <pc:picChg chg="mod">
          <ac:chgData name="Alison Ormesher" userId="S::alo1g21@soton.ac.uk::79b47fba-0ab3-4100-8e22-fee5059f93b1" providerId="AD" clId="Web-{577C63C7-00DD-22D1-A510-49A5111447BF}" dt="2023-01-30T16:25:17.862" v="322" actId="1076"/>
          <ac:picMkLst>
            <pc:docMk/>
            <pc:sldMk cId="3393080433" sldId="353"/>
            <ac:picMk id="4" creationId="{87A97E71-AFB6-4463-A2FF-03BD4A35D475}"/>
          </ac:picMkLst>
        </pc:picChg>
        <pc:picChg chg="mod">
          <ac:chgData name="Alison Ormesher" userId="S::alo1g21@soton.ac.uk::79b47fba-0ab3-4100-8e22-fee5059f93b1" providerId="AD" clId="Web-{577C63C7-00DD-22D1-A510-49A5111447BF}" dt="2023-01-30T16:25:17.846" v="320" actId="1076"/>
          <ac:picMkLst>
            <pc:docMk/>
            <pc:sldMk cId="3393080433" sldId="353"/>
            <ac:picMk id="7" creationId="{F245F55A-1D63-4E33-A391-420870BAFE7F}"/>
          </ac:picMkLst>
        </pc:picChg>
        <pc:picChg chg="mod">
          <ac:chgData name="Alison Ormesher" userId="S::alo1g21@soton.ac.uk::79b47fba-0ab3-4100-8e22-fee5059f93b1" providerId="AD" clId="Web-{577C63C7-00DD-22D1-A510-49A5111447BF}" dt="2023-01-30T16:25:17.862" v="321" actId="1076"/>
          <ac:picMkLst>
            <pc:docMk/>
            <pc:sldMk cId="3393080433" sldId="353"/>
            <ac:picMk id="10" creationId="{68502F32-4BCE-4E4D-A990-C417F44FC1BF}"/>
          </ac:picMkLst>
        </pc:picChg>
        <pc:picChg chg="mod">
          <ac:chgData name="Alison Ormesher" userId="S::alo1g21@soton.ac.uk::79b47fba-0ab3-4100-8e22-fee5059f93b1" providerId="AD" clId="Web-{577C63C7-00DD-22D1-A510-49A5111447BF}" dt="2023-01-30T16:25:17.862" v="323" actId="1076"/>
          <ac:picMkLst>
            <pc:docMk/>
            <pc:sldMk cId="3393080433" sldId="353"/>
            <ac:picMk id="12" creationId="{82DA132C-2969-43D9-9021-E9A3FA6C9C8A}"/>
          </ac:picMkLst>
        </pc:picChg>
        <pc:picChg chg="mod">
          <ac:chgData name="Alison Ormesher" userId="S::alo1g21@soton.ac.uk::79b47fba-0ab3-4100-8e22-fee5059f93b1" providerId="AD" clId="Web-{577C63C7-00DD-22D1-A510-49A5111447BF}" dt="2023-01-30T16:25:17.878" v="324" actId="1076"/>
          <ac:picMkLst>
            <pc:docMk/>
            <pc:sldMk cId="3393080433" sldId="353"/>
            <ac:picMk id="15" creationId="{F702683F-DF1F-46ED-B733-9580CEE76D32}"/>
          </ac:picMkLst>
        </pc:picChg>
      </pc:sldChg>
      <pc:sldChg chg="modSp">
        <pc:chgData name="Alison Ormesher" userId="S::alo1g21@soton.ac.uk::79b47fba-0ab3-4100-8e22-fee5059f93b1" providerId="AD" clId="Web-{577C63C7-00DD-22D1-A510-49A5111447BF}" dt="2023-01-30T16:33:00.892" v="407" actId="20577"/>
        <pc:sldMkLst>
          <pc:docMk/>
          <pc:sldMk cId="1137769441" sldId="354"/>
        </pc:sldMkLst>
        <pc:spChg chg="mod">
          <ac:chgData name="Alison Ormesher" userId="S::alo1g21@soton.ac.uk::79b47fba-0ab3-4100-8e22-fee5059f93b1" providerId="AD" clId="Web-{577C63C7-00DD-22D1-A510-49A5111447BF}" dt="2023-01-30T16:33:00.892" v="407" actId="20577"/>
          <ac:spMkLst>
            <pc:docMk/>
            <pc:sldMk cId="1137769441" sldId="354"/>
            <ac:spMk id="4" creationId="{D98C562B-4A27-46EE-ADCA-5B6F01B7F296}"/>
          </ac:spMkLst>
        </pc:spChg>
      </pc:sldChg>
      <pc:sldChg chg="modSp">
        <pc:chgData name="Alison Ormesher" userId="S::alo1g21@soton.ac.uk::79b47fba-0ab3-4100-8e22-fee5059f93b1" providerId="AD" clId="Web-{577C63C7-00DD-22D1-A510-49A5111447BF}" dt="2023-01-30T16:32:47.014" v="406" actId="20577"/>
        <pc:sldMkLst>
          <pc:docMk/>
          <pc:sldMk cId="3145863798" sldId="355"/>
        </pc:sldMkLst>
        <pc:spChg chg="mod">
          <ac:chgData name="Alison Ormesher" userId="S::alo1g21@soton.ac.uk::79b47fba-0ab3-4100-8e22-fee5059f93b1" providerId="AD" clId="Web-{577C63C7-00DD-22D1-A510-49A5111447BF}" dt="2023-01-30T16:32:47.014" v="406" actId="20577"/>
          <ac:spMkLst>
            <pc:docMk/>
            <pc:sldMk cId="3145863798" sldId="355"/>
            <ac:spMk id="4" creationId="{D98C562B-4A27-46EE-ADCA-5B6F01B7F296}"/>
          </ac:spMkLst>
        </pc:spChg>
      </pc:sldChg>
      <pc:sldChg chg="modSp">
        <pc:chgData name="Alison Ormesher" userId="S::alo1g21@soton.ac.uk::79b47fba-0ab3-4100-8e22-fee5059f93b1" providerId="AD" clId="Web-{577C63C7-00DD-22D1-A510-49A5111447BF}" dt="2023-01-30T16:32:38.013" v="405" actId="20577"/>
        <pc:sldMkLst>
          <pc:docMk/>
          <pc:sldMk cId="1154697354" sldId="356"/>
        </pc:sldMkLst>
        <pc:spChg chg="mod">
          <ac:chgData name="Alison Ormesher" userId="S::alo1g21@soton.ac.uk::79b47fba-0ab3-4100-8e22-fee5059f93b1" providerId="AD" clId="Web-{577C63C7-00DD-22D1-A510-49A5111447BF}" dt="2023-01-30T16:32:38.013" v="405" actId="20577"/>
          <ac:spMkLst>
            <pc:docMk/>
            <pc:sldMk cId="1154697354" sldId="356"/>
            <ac:spMk id="4" creationId="{D98C562B-4A27-46EE-ADCA-5B6F01B7F296}"/>
          </ac:spMkLst>
        </pc:spChg>
      </pc:sldChg>
      <pc:sldChg chg="modSp">
        <pc:chgData name="Alison Ormesher" userId="S::alo1g21@soton.ac.uk::79b47fba-0ab3-4100-8e22-fee5059f93b1" providerId="AD" clId="Web-{577C63C7-00DD-22D1-A510-49A5111447BF}" dt="2023-01-30T16:34:04.722" v="414" actId="1076"/>
        <pc:sldMkLst>
          <pc:docMk/>
          <pc:sldMk cId="1875859739" sldId="357"/>
        </pc:sldMkLst>
        <pc:spChg chg="mod">
          <ac:chgData name="Alison Ormesher" userId="S::alo1g21@soton.ac.uk::79b47fba-0ab3-4100-8e22-fee5059f93b1" providerId="AD" clId="Web-{577C63C7-00DD-22D1-A510-49A5111447BF}" dt="2023-01-30T16:33:46.161" v="413" actId="20577"/>
          <ac:spMkLst>
            <pc:docMk/>
            <pc:sldMk cId="1875859739" sldId="357"/>
            <ac:spMk id="4" creationId="{D98C562B-4A27-46EE-ADCA-5B6F01B7F296}"/>
          </ac:spMkLst>
        </pc:spChg>
        <pc:picChg chg="mod">
          <ac:chgData name="Alison Ormesher" userId="S::alo1g21@soton.ac.uk::79b47fba-0ab3-4100-8e22-fee5059f93b1" providerId="AD" clId="Web-{577C63C7-00DD-22D1-A510-49A5111447BF}" dt="2023-01-30T16:32:28.872" v="404" actId="1076"/>
          <ac:picMkLst>
            <pc:docMk/>
            <pc:sldMk cId="1875859739" sldId="357"/>
            <ac:picMk id="5" creationId="{9D83C2F2-1246-4E2F-9521-D08D0787F0D3}"/>
          </ac:picMkLst>
        </pc:picChg>
        <pc:picChg chg="mod">
          <ac:chgData name="Alison Ormesher" userId="S::alo1g21@soton.ac.uk::79b47fba-0ab3-4100-8e22-fee5059f93b1" providerId="AD" clId="Web-{577C63C7-00DD-22D1-A510-49A5111447BF}" dt="2023-01-30T16:34:04.722" v="414" actId="1076"/>
          <ac:picMkLst>
            <pc:docMk/>
            <pc:sldMk cId="1875859739" sldId="357"/>
            <ac:picMk id="9" creationId="{B05B9CF6-C454-4E45-8608-31BFA21FCD17}"/>
          </ac:picMkLst>
        </pc:picChg>
      </pc:sldChg>
      <pc:sldChg chg="modSp">
        <pc:chgData name="Alison Ormesher" userId="S::alo1g21@soton.ac.uk::79b47fba-0ab3-4100-8e22-fee5059f93b1" providerId="AD" clId="Web-{577C63C7-00DD-22D1-A510-49A5111447BF}" dt="2023-01-30T16:34:34.223" v="418" actId="20577"/>
        <pc:sldMkLst>
          <pc:docMk/>
          <pc:sldMk cId="777524807" sldId="358"/>
        </pc:sldMkLst>
        <pc:spChg chg="mod">
          <ac:chgData name="Alison Ormesher" userId="S::alo1g21@soton.ac.uk::79b47fba-0ab3-4100-8e22-fee5059f93b1" providerId="AD" clId="Web-{577C63C7-00DD-22D1-A510-49A5111447BF}" dt="2023-01-30T16:34:34.223" v="418" actId="20577"/>
          <ac:spMkLst>
            <pc:docMk/>
            <pc:sldMk cId="777524807" sldId="358"/>
            <ac:spMk id="4" creationId="{D98C562B-4A27-46EE-ADCA-5B6F01B7F296}"/>
          </ac:spMkLst>
        </pc:spChg>
      </pc:sldChg>
      <pc:sldChg chg="ord">
        <pc:chgData name="Alison Ormesher" userId="S::alo1g21@soton.ac.uk::79b47fba-0ab3-4100-8e22-fee5059f93b1" providerId="AD" clId="Web-{577C63C7-00DD-22D1-A510-49A5111447BF}" dt="2023-01-30T16:42:08.907" v="480"/>
        <pc:sldMkLst>
          <pc:docMk/>
          <pc:sldMk cId="3066705222" sldId="363"/>
        </pc:sldMkLst>
      </pc:sldChg>
      <pc:sldChg chg="del">
        <pc:chgData name="Alison Ormesher" userId="S::alo1g21@soton.ac.uk::79b47fba-0ab3-4100-8e22-fee5059f93b1" providerId="AD" clId="Web-{577C63C7-00DD-22D1-A510-49A5111447BF}" dt="2023-01-30T09:49:31.916" v="56"/>
        <pc:sldMkLst>
          <pc:docMk/>
          <pc:sldMk cId="1502235044" sldId="364"/>
        </pc:sldMkLst>
      </pc:sldChg>
      <pc:sldChg chg="addSp delSp modSp new del">
        <pc:chgData name="Alison Ormesher" userId="S::alo1g21@soton.ac.uk::79b47fba-0ab3-4100-8e22-fee5059f93b1" providerId="AD" clId="Web-{577C63C7-00DD-22D1-A510-49A5111447BF}" dt="2023-01-30T16:18:24.306" v="204"/>
        <pc:sldMkLst>
          <pc:docMk/>
          <pc:sldMk cId="287125965" sldId="366"/>
        </pc:sldMkLst>
        <pc:picChg chg="add del mod">
          <ac:chgData name="Alison Ormesher" userId="S::alo1g21@soton.ac.uk::79b47fba-0ab3-4100-8e22-fee5059f93b1" providerId="AD" clId="Web-{577C63C7-00DD-22D1-A510-49A5111447BF}" dt="2023-01-30T16:17:49.710" v="201"/>
          <ac:picMkLst>
            <pc:docMk/>
            <pc:sldMk cId="287125965" sldId="366"/>
            <ac:picMk id="4" creationId="{AE7EFE7B-1ACF-595A-7691-A3DAC797342B}"/>
          </ac:picMkLst>
        </pc:picChg>
      </pc:sldChg>
      <pc:sldChg chg="new del">
        <pc:chgData name="Alison Ormesher" userId="S::alo1g21@soton.ac.uk::79b47fba-0ab3-4100-8e22-fee5059f93b1" providerId="AD" clId="Web-{577C63C7-00DD-22D1-A510-49A5111447BF}" dt="2023-01-30T16:17:34.272" v="198"/>
        <pc:sldMkLst>
          <pc:docMk/>
          <pc:sldMk cId="881583068" sldId="366"/>
        </pc:sldMkLst>
      </pc:sldChg>
      <pc:sldChg chg="addSp delSp modSp new del">
        <pc:chgData name="Alison Ormesher" userId="S::alo1g21@soton.ac.uk::79b47fba-0ab3-4100-8e22-fee5059f93b1" providerId="AD" clId="Web-{577C63C7-00DD-22D1-A510-49A5111447BF}" dt="2023-01-30T16:17:20.443" v="196"/>
        <pc:sldMkLst>
          <pc:docMk/>
          <pc:sldMk cId="1269043324" sldId="366"/>
        </pc:sldMkLst>
        <pc:picChg chg="add del mod">
          <ac:chgData name="Alison Ormesher" userId="S::alo1g21@soton.ac.uk::79b47fba-0ab3-4100-8e22-fee5059f93b1" providerId="AD" clId="Web-{577C63C7-00DD-22D1-A510-49A5111447BF}" dt="2023-01-30T16:17:17.724" v="195"/>
          <ac:picMkLst>
            <pc:docMk/>
            <pc:sldMk cId="1269043324" sldId="366"/>
            <ac:picMk id="5" creationId="{6013847E-0345-2892-3213-B664AE2CDE26}"/>
          </ac:picMkLst>
        </pc:picChg>
      </pc:sldChg>
      <pc:sldChg chg="new del">
        <pc:chgData name="Alison Ormesher" userId="S::alo1g21@soton.ac.uk::79b47fba-0ab3-4100-8e22-fee5059f93b1" providerId="AD" clId="Web-{577C63C7-00DD-22D1-A510-49A5111447BF}" dt="2023-01-30T16:43:26.693" v="482"/>
        <pc:sldMkLst>
          <pc:docMk/>
          <pc:sldMk cId="2788743961" sldId="366"/>
        </pc:sldMkLst>
      </pc:sldChg>
      <pc:sldChg chg="addSp delSp modSp new del">
        <pc:chgData name="Alison Ormesher" userId="S::alo1g21@soton.ac.uk::79b47fba-0ab3-4100-8e22-fee5059f93b1" providerId="AD" clId="Web-{577C63C7-00DD-22D1-A510-49A5111447BF}" dt="2023-01-30T16:16:22.267" v="192"/>
        <pc:sldMkLst>
          <pc:docMk/>
          <pc:sldMk cId="2829970673" sldId="366"/>
        </pc:sldMkLst>
        <pc:picChg chg="add del mod">
          <ac:chgData name="Alison Ormesher" userId="S::alo1g21@soton.ac.uk::79b47fba-0ab3-4100-8e22-fee5059f93b1" providerId="AD" clId="Web-{577C63C7-00DD-22D1-A510-49A5111447BF}" dt="2023-01-30T16:08:18.191" v="190"/>
          <ac:picMkLst>
            <pc:docMk/>
            <pc:sldMk cId="2829970673" sldId="366"/>
            <ac:picMk id="5" creationId="{5FE5C9AB-4EF1-9949-72F6-37DA90A252E8}"/>
          </ac:picMkLst>
        </pc:picChg>
        <pc:picChg chg="add mod">
          <ac:chgData name="Alison Ormesher" userId="S::alo1g21@soton.ac.uk::79b47fba-0ab3-4100-8e22-fee5059f93b1" providerId="AD" clId="Web-{577C63C7-00DD-22D1-A510-49A5111447BF}" dt="2023-01-30T16:08:20.926" v="191"/>
          <ac:picMkLst>
            <pc:docMk/>
            <pc:sldMk cId="2829970673" sldId="366"/>
            <ac:picMk id="6" creationId="{345FF3F1-1BED-16F0-7608-547B30D94A98}"/>
          </ac:picMkLst>
        </pc:picChg>
      </pc:sldChg>
    </pc:docChg>
  </pc:docChgLst>
  <pc:docChgLst>
    <pc:chgData name="Alison Ormesher" userId="S::alo1g21@soton.ac.uk::79b47fba-0ab3-4100-8e22-fee5059f93b1" providerId="AD" clId="Web-{E0C76B4F-7B3B-E1BA-1DE8-D9C1A946C34D}"/>
    <pc:docChg chg="addSld modSld sldOrd">
      <pc:chgData name="Alison Ormesher" userId="S::alo1g21@soton.ac.uk::79b47fba-0ab3-4100-8e22-fee5059f93b1" providerId="AD" clId="Web-{E0C76B4F-7B3B-E1BA-1DE8-D9C1A946C34D}" dt="2023-02-16T12:42:08.451" v="64" actId="20577"/>
      <pc:docMkLst>
        <pc:docMk/>
      </pc:docMkLst>
      <pc:sldChg chg="modSp ord">
        <pc:chgData name="Alison Ormesher" userId="S::alo1g21@soton.ac.uk::79b47fba-0ab3-4100-8e22-fee5059f93b1" providerId="AD" clId="Web-{E0C76B4F-7B3B-E1BA-1DE8-D9C1A946C34D}" dt="2023-02-16T12:41:42.154" v="49" actId="20577"/>
        <pc:sldMkLst>
          <pc:docMk/>
          <pc:sldMk cId="1689911293" sldId="352"/>
        </pc:sldMkLst>
        <pc:spChg chg="mod">
          <ac:chgData name="Alison Ormesher" userId="S::alo1g21@soton.ac.uk::79b47fba-0ab3-4100-8e22-fee5059f93b1" providerId="AD" clId="Web-{E0C76B4F-7B3B-E1BA-1DE8-D9C1A946C34D}" dt="2023-02-16T12:41:04.949" v="45" actId="20577"/>
          <ac:spMkLst>
            <pc:docMk/>
            <pc:sldMk cId="1689911293" sldId="352"/>
            <ac:spMk id="2" creationId="{4DC9CEA0-1C0F-4C4D-942B-9325D24ECFED}"/>
          </ac:spMkLst>
        </pc:spChg>
        <pc:spChg chg="mod">
          <ac:chgData name="Alison Ormesher" userId="S::alo1g21@soton.ac.uk::79b47fba-0ab3-4100-8e22-fee5059f93b1" providerId="AD" clId="Web-{E0C76B4F-7B3B-E1BA-1DE8-D9C1A946C34D}" dt="2023-02-16T12:41:42.154" v="49" actId="20577"/>
          <ac:spMkLst>
            <pc:docMk/>
            <pc:sldMk cId="1689911293" sldId="352"/>
            <ac:spMk id="4" creationId="{D98C562B-4A27-46EE-ADCA-5B6F01B7F296}"/>
          </ac:spMkLst>
        </pc:spChg>
      </pc:sldChg>
      <pc:sldChg chg="modSp">
        <pc:chgData name="Alison Ormesher" userId="S::alo1g21@soton.ac.uk::79b47fba-0ab3-4100-8e22-fee5059f93b1" providerId="AD" clId="Web-{E0C76B4F-7B3B-E1BA-1DE8-D9C1A946C34D}" dt="2023-02-16T12:40:23.245" v="28" actId="1076"/>
        <pc:sldMkLst>
          <pc:docMk/>
          <pc:sldMk cId="1105562080" sldId="392"/>
        </pc:sldMkLst>
        <pc:spChg chg="mod">
          <ac:chgData name="Alison Ormesher" userId="S::alo1g21@soton.ac.uk::79b47fba-0ab3-4100-8e22-fee5059f93b1" providerId="AD" clId="Web-{E0C76B4F-7B3B-E1BA-1DE8-D9C1A946C34D}" dt="2023-02-16T12:40:23.245" v="28" actId="1076"/>
          <ac:spMkLst>
            <pc:docMk/>
            <pc:sldMk cId="1105562080" sldId="392"/>
            <ac:spMk id="4" creationId="{D98C562B-4A27-46EE-ADCA-5B6F01B7F296}"/>
          </ac:spMkLst>
        </pc:spChg>
      </pc:sldChg>
      <pc:sldChg chg="modSp">
        <pc:chgData name="Alison Ormesher" userId="S::alo1g21@soton.ac.uk::79b47fba-0ab3-4100-8e22-fee5059f93b1" providerId="AD" clId="Web-{E0C76B4F-7B3B-E1BA-1DE8-D9C1A946C34D}" dt="2023-02-16T12:42:08.451" v="64" actId="20577"/>
        <pc:sldMkLst>
          <pc:docMk/>
          <pc:sldMk cId="1839860836" sldId="396"/>
        </pc:sldMkLst>
        <pc:spChg chg="mod">
          <ac:chgData name="Alison Ormesher" userId="S::alo1g21@soton.ac.uk::79b47fba-0ab3-4100-8e22-fee5059f93b1" providerId="AD" clId="Web-{E0C76B4F-7B3B-E1BA-1DE8-D9C1A946C34D}" dt="2023-02-16T12:42:08.451" v="64" actId="20577"/>
          <ac:spMkLst>
            <pc:docMk/>
            <pc:sldMk cId="1839860836" sldId="396"/>
            <ac:spMk id="4" creationId="{D98C562B-4A27-46EE-ADCA-5B6F01B7F296}"/>
          </ac:spMkLst>
        </pc:spChg>
      </pc:sldChg>
      <pc:sldChg chg="modSp">
        <pc:chgData name="Alison Ormesher" userId="S::alo1g21@soton.ac.uk::79b47fba-0ab3-4100-8e22-fee5059f93b1" providerId="AD" clId="Web-{E0C76B4F-7B3B-E1BA-1DE8-D9C1A946C34D}" dt="2023-02-16T12:40:46.480" v="31" actId="20577"/>
        <pc:sldMkLst>
          <pc:docMk/>
          <pc:sldMk cId="1481172807" sldId="397"/>
        </pc:sldMkLst>
        <pc:spChg chg="mod">
          <ac:chgData name="Alison Ormesher" userId="S::alo1g21@soton.ac.uk::79b47fba-0ab3-4100-8e22-fee5059f93b1" providerId="AD" clId="Web-{E0C76B4F-7B3B-E1BA-1DE8-D9C1A946C34D}" dt="2023-02-16T12:40:46.480" v="31" actId="20577"/>
          <ac:spMkLst>
            <pc:docMk/>
            <pc:sldMk cId="1481172807" sldId="397"/>
            <ac:spMk id="2" creationId="{4DC9CEA0-1C0F-4C4D-942B-9325D24ECFED}"/>
          </ac:spMkLst>
        </pc:spChg>
      </pc:sldChg>
      <pc:sldChg chg="modSp add replId">
        <pc:chgData name="Alison Ormesher" userId="S::alo1g21@soton.ac.uk::79b47fba-0ab3-4100-8e22-fee5059f93b1" providerId="AD" clId="Web-{E0C76B4F-7B3B-E1BA-1DE8-D9C1A946C34D}" dt="2023-02-16T12:41:50.998" v="53" actId="20577"/>
        <pc:sldMkLst>
          <pc:docMk/>
          <pc:sldMk cId="671743086" sldId="398"/>
        </pc:sldMkLst>
        <pc:spChg chg="mod">
          <ac:chgData name="Alison Ormesher" userId="S::alo1g21@soton.ac.uk::79b47fba-0ab3-4100-8e22-fee5059f93b1" providerId="AD" clId="Web-{E0C76B4F-7B3B-E1BA-1DE8-D9C1A946C34D}" dt="2023-02-16T12:41:50.998" v="53" actId="20577"/>
          <ac:spMkLst>
            <pc:docMk/>
            <pc:sldMk cId="671743086" sldId="398"/>
            <ac:spMk id="4" creationId="{D98C562B-4A27-46EE-ADCA-5B6F01B7F296}"/>
          </ac:spMkLst>
        </pc:spChg>
      </pc:sldChg>
    </pc:docChg>
  </pc:docChgLst>
  <pc:docChgLst>
    <pc:chgData name="Alison Ormesher" userId="79b47fba-0ab3-4100-8e22-fee5059f93b1" providerId="ADAL" clId="{643AD2BE-5509-414B-BC7D-057DFACB4A86}"/>
    <pc:docChg chg="undo custSel delSld modSld delMainMaster">
      <pc:chgData name="Alison Ormesher" userId="79b47fba-0ab3-4100-8e22-fee5059f93b1" providerId="ADAL" clId="{643AD2BE-5509-414B-BC7D-057DFACB4A86}" dt="2022-09-27T11:11:25.952" v="151" actId="20577"/>
      <pc:docMkLst>
        <pc:docMk/>
      </pc:docMkLst>
      <pc:sldChg chg="del">
        <pc:chgData name="Alison Ormesher" userId="79b47fba-0ab3-4100-8e22-fee5059f93b1" providerId="ADAL" clId="{643AD2BE-5509-414B-BC7D-057DFACB4A86}" dt="2022-09-27T11:03:12.862" v="0" actId="2696"/>
        <pc:sldMkLst>
          <pc:docMk/>
          <pc:sldMk cId="4068625107" sldId="330"/>
        </pc:sldMkLst>
      </pc:sldChg>
      <pc:sldChg chg="del">
        <pc:chgData name="Alison Ormesher" userId="79b47fba-0ab3-4100-8e22-fee5059f93b1" providerId="ADAL" clId="{643AD2BE-5509-414B-BC7D-057DFACB4A86}" dt="2022-09-27T11:03:17.033" v="1" actId="2696"/>
        <pc:sldMkLst>
          <pc:docMk/>
          <pc:sldMk cId="275952240" sldId="331"/>
        </pc:sldMkLst>
      </pc:sldChg>
      <pc:sldChg chg="modSp mod">
        <pc:chgData name="Alison Ormesher" userId="79b47fba-0ab3-4100-8e22-fee5059f93b1" providerId="ADAL" clId="{643AD2BE-5509-414B-BC7D-057DFACB4A86}" dt="2022-09-27T11:07:30.337" v="72" actId="20577"/>
        <pc:sldMkLst>
          <pc:docMk/>
          <pc:sldMk cId="1525530455" sldId="333"/>
        </pc:sldMkLst>
        <pc:spChg chg="mod">
          <ac:chgData name="Alison Ormesher" userId="79b47fba-0ab3-4100-8e22-fee5059f93b1" providerId="ADAL" clId="{643AD2BE-5509-414B-BC7D-057DFACB4A86}" dt="2022-09-27T11:07:30.337" v="72" actId="20577"/>
          <ac:spMkLst>
            <pc:docMk/>
            <pc:sldMk cId="1525530455" sldId="333"/>
            <ac:spMk id="3" creationId="{AB014770-EB52-4BDE-97BC-551F8B557D74}"/>
          </ac:spMkLst>
        </pc:spChg>
      </pc:sldChg>
      <pc:sldChg chg="addSp modSp mod modAnim">
        <pc:chgData name="Alison Ormesher" userId="79b47fba-0ab3-4100-8e22-fee5059f93b1" providerId="ADAL" clId="{643AD2BE-5509-414B-BC7D-057DFACB4A86}" dt="2022-09-27T11:11:25.952" v="151" actId="20577"/>
        <pc:sldMkLst>
          <pc:docMk/>
          <pc:sldMk cId="1429685649" sldId="337"/>
        </pc:sldMkLst>
        <pc:spChg chg="mod">
          <ac:chgData name="Alison Ormesher" userId="79b47fba-0ab3-4100-8e22-fee5059f93b1" providerId="ADAL" clId="{643AD2BE-5509-414B-BC7D-057DFACB4A86}" dt="2022-09-27T11:11:25.952" v="151" actId="20577"/>
          <ac:spMkLst>
            <pc:docMk/>
            <pc:sldMk cId="1429685649" sldId="337"/>
            <ac:spMk id="2" creationId="{4DC9CEA0-1C0F-4C4D-942B-9325D24ECFED}"/>
          </ac:spMkLst>
        </pc:spChg>
        <pc:spChg chg="mod">
          <ac:chgData name="Alison Ormesher" userId="79b47fba-0ab3-4100-8e22-fee5059f93b1" providerId="ADAL" clId="{643AD2BE-5509-414B-BC7D-057DFACB4A86}" dt="2022-09-27T11:10:23.772" v="93" actId="1076"/>
          <ac:spMkLst>
            <pc:docMk/>
            <pc:sldMk cId="1429685649" sldId="337"/>
            <ac:spMk id="3" creationId="{AB014770-EB52-4BDE-97BC-551F8B557D74}"/>
          </ac:spMkLst>
        </pc:spChg>
        <pc:spChg chg="add mod">
          <ac:chgData name="Alison Ormesher" userId="79b47fba-0ab3-4100-8e22-fee5059f93b1" providerId="ADAL" clId="{643AD2BE-5509-414B-BC7D-057DFACB4A86}" dt="2022-09-27T11:10:18.487" v="92" actId="1076"/>
          <ac:spMkLst>
            <pc:docMk/>
            <pc:sldMk cId="1429685649" sldId="337"/>
            <ac:spMk id="4" creationId="{D98C562B-4A27-46EE-ADCA-5B6F01B7F296}"/>
          </ac:spMkLst>
        </pc:spChg>
        <pc:picChg chg="add mod">
          <ac:chgData name="Alison Ormesher" userId="79b47fba-0ab3-4100-8e22-fee5059f93b1" providerId="ADAL" clId="{643AD2BE-5509-414B-BC7D-057DFACB4A86}" dt="2022-09-27T11:10:08.290" v="91" actId="1076"/>
          <ac:picMkLst>
            <pc:docMk/>
            <pc:sldMk cId="1429685649" sldId="337"/>
            <ac:picMk id="6" creationId="{6809FA21-75A8-4009-93D7-7BADFB944374}"/>
          </ac:picMkLst>
        </pc:picChg>
        <pc:picChg chg="mod">
          <ac:chgData name="Alison Ormesher" userId="79b47fba-0ab3-4100-8e22-fee5059f93b1" providerId="ADAL" clId="{643AD2BE-5509-414B-BC7D-057DFACB4A86}" dt="2022-09-27T11:10:52.892" v="97" actId="1076"/>
          <ac:picMkLst>
            <pc:docMk/>
            <pc:sldMk cId="1429685649" sldId="337"/>
            <ac:picMk id="7" creationId="{C2EB3269-9914-4572-8D36-5C4456CE1B3D}"/>
          </ac:picMkLst>
        </pc:picChg>
      </pc:sldChg>
      <pc:sldChg chg="del">
        <pc:chgData name="Alison Ormesher" userId="79b47fba-0ab3-4100-8e22-fee5059f93b1" providerId="ADAL" clId="{643AD2BE-5509-414B-BC7D-057DFACB4A86}" dt="2022-09-27T11:03:20.757" v="2" actId="2696"/>
        <pc:sldMkLst>
          <pc:docMk/>
          <pc:sldMk cId="360655226" sldId="345"/>
        </pc:sldMkLst>
      </pc:sldChg>
      <pc:sldChg chg="modSp mod">
        <pc:chgData name="Alison Ormesher" userId="79b47fba-0ab3-4100-8e22-fee5059f93b1" providerId="ADAL" clId="{643AD2BE-5509-414B-BC7D-057DFACB4A86}" dt="2022-09-27T11:04:10.440" v="48" actId="20577"/>
        <pc:sldMkLst>
          <pc:docMk/>
          <pc:sldMk cId="3064069649" sldId="347"/>
        </pc:sldMkLst>
        <pc:spChg chg="mod">
          <ac:chgData name="Alison Ormesher" userId="79b47fba-0ab3-4100-8e22-fee5059f93b1" providerId="ADAL" clId="{643AD2BE-5509-414B-BC7D-057DFACB4A86}" dt="2022-09-27T11:04:10.440" v="48" actId="20577"/>
          <ac:spMkLst>
            <pc:docMk/>
            <pc:sldMk cId="3064069649" sldId="347"/>
            <ac:spMk id="2" creationId="{4DC9CEA0-1C0F-4C4D-942B-9325D24ECFED}"/>
          </ac:spMkLst>
        </pc:spChg>
      </pc:sldChg>
      <pc:sldMasterChg chg="del delSldLayout">
        <pc:chgData name="Alison Ormesher" userId="79b47fba-0ab3-4100-8e22-fee5059f93b1" providerId="ADAL" clId="{643AD2BE-5509-414B-BC7D-057DFACB4A86}" dt="2022-09-27T11:03:12.862" v="0" actId="2696"/>
        <pc:sldMasterMkLst>
          <pc:docMk/>
          <pc:sldMasterMk cId="2190713907" sldId="2147483725"/>
        </pc:sldMasterMkLst>
        <pc:sldLayoutChg chg="del">
          <pc:chgData name="Alison Ormesher" userId="79b47fba-0ab3-4100-8e22-fee5059f93b1" providerId="ADAL" clId="{643AD2BE-5509-414B-BC7D-057DFACB4A86}" dt="2022-09-27T11:03:12.862" v="0" actId="2696"/>
          <pc:sldLayoutMkLst>
            <pc:docMk/>
            <pc:sldMasterMk cId="2190713907" sldId="2147483725"/>
            <pc:sldLayoutMk cId="2230551448" sldId="2147483726"/>
          </pc:sldLayoutMkLst>
        </pc:sldLayoutChg>
        <pc:sldLayoutChg chg="del">
          <pc:chgData name="Alison Ormesher" userId="79b47fba-0ab3-4100-8e22-fee5059f93b1" providerId="ADAL" clId="{643AD2BE-5509-414B-BC7D-057DFACB4A86}" dt="2022-09-27T11:03:12.862" v="0" actId="2696"/>
          <pc:sldLayoutMkLst>
            <pc:docMk/>
            <pc:sldMasterMk cId="2190713907" sldId="2147483725"/>
            <pc:sldLayoutMk cId="1467828900" sldId="2147483727"/>
          </pc:sldLayoutMkLst>
        </pc:sldLayoutChg>
      </pc:sldMasterChg>
    </pc:docChg>
  </pc:docChgLst>
  <pc:docChgLst>
    <pc:chgData name="Jonathan Lightfoot" userId="3bef9eb6-b12e-4d0e-8b66-42c73c82ef0f" providerId="ADAL" clId="{19E5E2C6-B6AE-43D7-BBA3-18FD868BFF83}"/>
    <pc:docChg chg="custSel modSld replTag delTag">
      <pc:chgData name="Jonathan Lightfoot" userId="3bef9eb6-b12e-4d0e-8b66-42c73c82ef0f" providerId="ADAL" clId="{19E5E2C6-B6AE-43D7-BBA3-18FD868BFF83}" dt="2023-01-10T09:22:03.414" v="3"/>
      <pc:docMkLst>
        <pc:docMk/>
      </pc:docMkLst>
      <pc:sldChg chg="replTag">
        <pc:chgData name="Jonathan Lightfoot" userId="3bef9eb6-b12e-4d0e-8b66-42c73c82ef0f" providerId="ADAL" clId="{19E5E2C6-B6AE-43D7-BBA3-18FD868BFF83}" dt="2023-01-10T09:22:03.264" v="0"/>
        <pc:sldMkLst>
          <pc:docMk/>
          <pc:sldMk cId="4068625107" sldId="330"/>
        </pc:sldMkLst>
      </pc:sldChg>
    </pc:docChg>
  </pc:docChgLst>
  <pc:docChgLst>
    <pc:chgData name="Alison Ormesher" userId="S::alo1g21@soton.ac.uk::79b47fba-0ab3-4100-8e22-fee5059f93b1" providerId="AD" clId="Web-{484EE707-1A22-ED3C-CB3B-D71FDDAFC50E}"/>
    <pc:docChg chg="modSld">
      <pc:chgData name="Alison Ormesher" userId="S::alo1g21@soton.ac.uk::79b47fba-0ab3-4100-8e22-fee5059f93b1" providerId="AD" clId="Web-{484EE707-1A22-ED3C-CB3B-D71FDDAFC50E}" dt="2023-01-30T17:10:33.056" v="1" actId="20577"/>
      <pc:docMkLst>
        <pc:docMk/>
      </pc:docMkLst>
      <pc:sldChg chg="modSp">
        <pc:chgData name="Alison Ormesher" userId="S::alo1g21@soton.ac.uk::79b47fba-0ab3-4100-8e22-fee5059f93b1" providerId="AD" clId="Web-{484EE707-1A22-ED3C-CB3B-D71FDDAFC50E}" dt="2023-01-30T17:10:33.056" v="1" actId="20577"/>
        <pc:sldMkLst>
          <pc:docMk/>
          <pc:sldMk cId="3064069649" sldId="347"/>
        </pc:sldMkLst>
        <pc:spChg chg="mod">
          <ac:chgData name="Alison Ormesher" userId="S::alo1g21@soton.ac.uk::79b47fba-0ab3-4100-8e22-fee5059f93b1" providerId="AD" clId="Web-{484EE707-1A22-ED3C-CB3B-D71FDDAFC50E}" dt="2023-01-30T17:10:33.056" v="1" actId="20577"/>
          <ac:spMkLst>
            <pc:docMk/>
            <pc:sldMk cId="3064069649" sldId="347"/>
            <ac:spMk id="23" creationId="{B6A2AB2A-C0F2-45EE-A301-41FACCAB35BF}"/>
          </ac:spMkLst>
        </pc:spChg>
      </pc:sldChg>
    </pc:docChg>
  </pc:docChgLst>
  <pc:docChgLst>
    <pc:chgData name="Alison Ormesher" userId="S::alo1g21@soton.ac.uk::79b47fba-0ab3-4100-8e22-fee5059f93b1" providerId="AD" clId="Web-{8E7215D2-87FC-DB31-90FD-33418FF9999D}"/>
    <pc:docChg chg="addSld delSld modSld">
      <pc:chgData name="Alison Ormesher" userId="S::alo1g21@soton.ac.uk::79b47fba-0ab3-4100-8e22-fee5059f93b1" providerId="AD" clId="Web-{8E7215D2-87FC-DB31-90FD-33418FF9999D}" dt="2023-01-30T17:04:32.965" v="9"/>
      <pc:docMkLst>
        <pc:docMk/>
      </pc:docMkLst>
      <pc:sldChg chg="addSp delSp modSp">
        <pc:chgData name="Alison Ormesher" userId="S::alo1g21@soton.ac.uk::79b47fba-0ab3-4100-8e22-fee5059f93b1" providerId="AD" clId="Web-{8E7215D2-87FC-DB31-90FD-33418FF9999D}" dt="2023-01-30T17:04:32.965" v="9"/>
        <pc:sldMkLst>
          <pc:docMk/>
          <pc:sldMk cId="1689911293" sldId="352"/>
        </pc:sldMkLst>
        <pc:picChg chg="add del mod">
          <ac:chgData name="Alison Ormesher" userId="S::alo1g21@soton.ac.uk::79b47fba-0ab3-4100-8e22-fee5059f93b1" providerId="AD" clId="Web-{8E7215D2-87FC-DB31-90FD-33418FF9999D}" dt="2023-01-30T17:04:32.965" v="9"/>
          <ac:picMkLst>
            <pc:docMk/>
            <pc:sldMk cId="1689911293" sldId="352"/>
            <ac:picMk id="3" creationId="{924CB74B-6823-4745-FDB6-FBC79716319A}"/>
          </ac:picMkLst>
        </pc:picChg>
      </pc:sldChg>
      <pc:sldChg chg="addSp delSp modSp">
        <pc:chgData name="Alison Ormesher" userId="S::alo1g21@soton.ac.uk::79b47fba-0ab3-4100-8e22-fee5059f93b1" providerId="AD" clId="Web-{8E7215D2-87FC-DB31-90FD-33418FF9999D}" dt="2023-01-30T16:50:15.798" v="7"/>
        <pc:sldMkLst>
          <pc:docMk/>
          <pc:sldMk cId="887121399" sldId="365"/>
        </pc:sldMkLst>
        <pc:picChg chg="add del mod">
          <ac:chgData name="Alison Ormesher" userId="S::alo1g21@soton.ac.uk::79b47fba-0ab3-4100-8e22-fee5059f93b1" providerId="AD" clId="Web-{8E7215D2-87FC-DB31-90FD-33418FF9999D}" dt="2023-01-30T16:50:15.798" v="7"/>
          <ac:picMkLst>
            <pc:docMk/>
            <pc:sldMk cId="887121399" sldId="365"/>
            <ac:picMk id="3" creationId="{7A61444F-B588-9ABE-3A94-16966ECFDEB6}"/>
          </ac:picMkLst>
        </pc:picChg>
      </pc:sldChg>
      <pc:sldChg chg="addSp delSp modSp new del">
        <pc:chgData name="Alison Ormesher" userId="S::alo1g21@soton.ac.uk::79b47fba-0ab3-4100-8e22-fee5059f93b1" providerId="AD" clId="Web-{8E7215D2-87FC-DB31-90FD-33418FF9999D}" dt="2023-01-30T16:47:46.871" v="5"/>
        <pc:sldMkLst>
          <pc:docMk/>
          <pc:sldMk cId="2969426149" sldId="366"/>
        </pc:sldMkLst>
        <pc:picChg chg="add del mod">
          <ac:chgData name="Alison Ormesher" userId="S::alo1g21@soton.ac.uk::79b47fba-0ab3-4100-8e22-fee5059f93b1" providerId="AD" clId="Web-{8E7215D2-87FC-DB31-90FD-33418FF9999D}" dt="2023-01-30T16:46:17.478" v="2"/>
          <ac:picMkLst>
            <pc:docMk/>
            <pc:sldMk cId="2969426149" sldId="366"/>
            <ac:picMk id="4" creationId="{56EA1F1A-4C96-026C-1E99-63EC0F703AB6}"/>
          </ac:picMkLst>
        </pc:picChg>
        <pc:picChg chg="add del mod">
          <ac:chgData name="Alison Ormesher" userId="S::alo1g21@soton.ac.uk::79b47fba-0ab3-4100-8e22-fee5059f93b1" providerId="AD" clId="Web-{8E7215D2-87FC-DB31-90FD-33418FF9999D}" dt="2023-01-30T16:47:42.934" v="4"/>
          <ac:picMkLst>
            <pc:docMk/>
            <pc:sldMk cId="2969426149" sldId="366"/>
            <ac:picMk id="5" creationId="{AFDFC33F-67A1-4906-4D6D-AACAADB0EEC2}"/>
          </ac:picMkLst>
        </pc:picChg>
      </pc:sldChg>
    </pc:docChg>
  </pc:docChgLst>
  <pc:docChgLst>
    <pc:chgData name="Alison Ormesher" userId="79b47fba-0ab3-4100-8e22-fee5059f93b1" providerId="ADAL" clId="{1CF6BC40-E4FC-43FD-9273-149DE42F7CDB}"/>
    <pc:docChg chg="undo custSel addSld delSld modSld replTag delTag">
      <pc:chgData name="Alison Ormesher" userId="79b47fba-0ab3-4100-8e22-fee5059f93b1" providerId="ADAL" clId="{1CF6BC40-E4FC-43FD-9273-149DE42F7CDB}" dt="2023-02-09T15:41:50.225" v="467"/>
      <pc:docMkLst>
        <pc:docMk/>
      </pc:docMkLst>
      <pc:sldChg chg="modSp mod">
        <pc:chgData name="Alison Ormesher" userId="79b47fba-0ab3-4100-8e22-fee5059f93b1" providerId="ADAL" clId="{1CF6BC40-E4FC-43FD-9273-149DE42F7CDB}" dt="2023-02-09T15:30:02.896" v="112" actId="207"/>
        <pc:sldMkLst>
          <pc:docMk/>
          <pc:sldMk cId="534243729" sldId="350"/>
        </pc:sldMkLst>
        <pc:spChg chg="mod">
          <ac:chgData name="Alison Ormesher" userId="79b47fba-0ab3-4100-8e22-fee5059f93b1" providerId="ADAL" clId="{1CF6BC40-E4FC-43FD-9273-149DE42F7CDB}" dt="2023-02-09T15:30:02.896" v="112" actId="207"/>
          <ac:spMkLst>
            <pc:docMk/>
            <pc:sldMk cId="534243729" sldId="350"/>
            <ac:spMk id="4" creationId="{D98C562B-4A27-46EE-ADCA-5B6F01B7F296}"/>
          </ac:spMkLst>
        </pc:spChg>
      </pc:sldChg>
      <pc:sldChg chg="modSp mod">
        <pc:chgData name="Alison Ormesher" userId="79b47fba-0ab3-4100-8e22-fee5059f93b1" providerId="ADAL" clId="{1CF6BC40-E4FC-43FD-9273-149DE42F7CDB}" dt="2023-02-09T14:12:34.862" v="26" actId="20577"/>
        <pc:sldMkLst>
          <pc:docMk/>
          <pc:sldMk cId="479704067" sldId="385"/>
        </pc:sldMkLst>
        <pc:spChg chg="mod">
          <ac:chgData name="Alison Ormesher" userId="79b47fba-0ab3-4100-8e22-fee5059f93b1" providerId="ADAL" clId="{1CF6BC40-E4FC-43FD-9273-149DE42F7CDB}" dt="2023-02-09T14:12:23.588" v="11" actId="20577"/>
          <ac:spMkLst>
            <pc:docMk/>
            <pc:sldMk cId="479704067" sldId="385"/>
            <ac:spMk id="2" creationId="{4DC9CEA0-1C0F-4C4D-942B-9325D24ECFED}"/>
          </ac:spMkLst>
        </pc:spChg>
        <pc:spChg chg="mod">
          <ac:chgData name="Alison Ormesher" userId="79b47fba-0ab3-4100-8e22-fee5059f93b1" providerId="ADAL" clId="{1CF6BC40-E4FC-43FD-9273-149DE42F7CDB}" dt="2023-02-09T14:12:34.862" v="26" actId="20577"/>
          <ac:spMkLst>
            <pc:docMk/>
            <pc:sldMk cId="479704067" sldId="385"/>
            <ac:spMk id="4" creationId="{D98C562B-4A27-46EE-ADCA-5B6F01B7F296}"/>
          </ac:spMkLst>
        </pc:spChg>
      </pc:sldChg>
      <pc:sldChg chg="modSp mod">
        <pc:chgData name="Alison Ormesher" userId="79b47fba-0ab3-4100-8e22-fee5059f93b1" providerId="ADAL" clId="{1CF6BC40-E4FC-43FD-9273-149DE42F7CDB}" dt="2023-02-09T14:12:57.406" v="45" actId="20577"/>
        <pc:sldMkLst>
          <pc:docMk/>
          <pc:sldMk cId="4152800035" sldId="386"/>
        </pc:sldMkLst>
        <pc:spChg chg="mod">
          <ac:chgData name="Alison Ormesher" userId="79b47fba-0ab3-4100-8e22-fee5059f93b1" providerId="ADAL" clId="{1CF6BC40-E4FC-43FD-9273-149DE42F7CDB}" dt="2023-02-09T14:12:57.406" v="45" actId="20577"/>
          <ac:spMkLst>
            <pc:docMk/>
            <pc:sldMk cId="4152800035" sldId="386"/>
            <ac:spMk id="4" creationId="{D98C562B-4A27-46EE-ADCA-5B6F01B7F296}"/>
          </ac:spMkLst>
        </pc:spChg>
      </pc:sldChg>
      <pc:sldChg chg="modSp mod">
        <pc:chgData name="Alison Ormesher" userId="79b47fba-0ab3-4100-8e22-fee5059f93b1" providerId="ADAL" clId="{1CF6BC40-E4FC-43FD-9273-149DE42F7CDB}" dt="2023-02-09T15:10:46.084" v="89" actId="12"/>
        <pc:sldMkLst>
          <pc:docMk/>
          <pc:sldMk cId="4162044194" sldId="393"/>
        </pc:sldMkLst>
        <pc:spChg chg="mod">
          <ac:chgData name="Alison Ormesher" userId="79b47fba-0ab3-4100-8e22-fee5059f93b1" providerId="ADAL" clId="{1CF6BC40-E4FC-43FD-9273-149DE42F7CDB}" dt="2023-02-09T14:13:17.962" v="69" actId="14100"/>
          <ac:spMkLst>
            <pc:docMk/>
            <pc:sldMk cId="4162044194" sldId="393"/>
            <ac:spMk id="2" creationId="{4DC9CEA0-1C0F-4C4D-942B-9325D24ECFED}"/>
          </ac:spMkLst>
        </pc:spChg>
        <pc:spChg chg="mod">
          <ac:chgData name="Alison Ormesher" userId="79b47fba-0ab3-4100-8e22-fee5059f93b1" providerId="ADAL" clId="{1CF6BC40-E4FC-43FD-9273-149DE42F7CDB}" dt="2023-02-09T15:10:46.084" v="89" actId="12"/>
          <ac:spMkLst>
            <pc:docMk/>
            <pc:sldMk cId="4162044194" sldId="393"/>
            <ac:spMk id="4" creationId="{D98C562B-4A27-46EE-ADCA-5B6F01B7F296}"/>
          </ac:spMkLst>
        </pc:spChg>
      </pc:sldChg>
      <pc:sldChg chg="modSp new del mod">
        <pc:chgData name="Alison Ormesher" userId="79b47fba-0ab3-4100-8e22-fee5059f93b1" providerId="ADAL" clId="{1CF6BC40-E4FC-43FD-9273-149DE42F7CDB}" dt="2023-02-09T15:32:06.027" v="127" actId="2696"/>
        <pc:sldMkLst>
          <pc:docMk/>
          <pc:sldMk cId="1539308778" sldId="395"/>
        </pc:sldMkLst>
        <pc:spChg chg="mod">
          <ac:chgData name="Alison Ormesher" userId="79b47fba-0ab3-4100-8e22-fee5059f93b1" providerId="ADAL" clId="{1CF6BC40-E4FC-43FD-9273-149DE42F7CDB}" dt="2023-02-09T15:31:40.537" v="117" actId="20577"/>
          <ac:spMkLst>
            <pc:docMk/>
            <pc:sldMk cId="1539308778" sldId="395"/>
            <ac:spMk id="2" creationId="{BA7E06D4-8F44-279D-5798-B728052E295D}"/>
          </ac:spMkLst>
        </pc:spChg>
        <pc:spChg chg="mod">
          <ac:chgData name="Alison Ormesher" userId="79b47fba-0ab3-4100-8e22-fee5059f93b1" providerId="ADAL" clId="{1CF6BC40-E4FC-43FD-9273-149DE42F7CDB}" dt="2023-02-09T15:31:47.697" v="122"/>
          <ac:spMkLst>
            <pc:docMk/>
            <pc:sldMk cId="1539308778" sldId="395"/>
            <ac:spMk id="3" creationId="{208DF440-9DB6-B3C5-FAE4-A8577522B80D}"/>
          </ac:spMkLst>
        </pc:spChg>
      </pc:sldChg>
      <pc:sldChg chg="delSp modSp add mod modAnim">
        <pc:chgData name="Alison Ormesher" userId="79b47fba-0ab3-4100-8e22-fee5059f93b1" providerId="ADAL" clId="{1CF6BC40-E4FC-43FD-9273-149DE42F7CDB}" dt="2023-02-09T15:41:48.622" v="464" actId="20577"/>
        <pc:sldMkLst>
          <pc:docMk/>
          <pc:sldMk cId="1839860836" sldId="396"/>
        </pc:sldMkLst>
        <pc:spChg chg="mod">
          <ac:chgData name="Alison Ormesher" userId="79b47fba-0ab3-4100-8e22-fee5059f93b1" providerId="ADAL" clId="{1CF6BC40-E4FC-43FD-9273-149DE42F7CDB}" dt="2023-02-09T15:32:33.679" v="168" actId="20577"/>
          <ac:spMkLst>
            <pc:docMk/>
            <pc:sldMk cId="1839860836" sldId="396"/>
            <ac:spMk id="2" creationId="{4DC9CEA0-1C0F-4C4D-942B-9325D24ECFED}"/>
          </ac:spMkLst>
        </pc:spChg>
        <pc:spChg chg="mod">
          <ac:chgData name="Alison Ormesher" userId="79b47fba-0ab3-4100-8e22-fee5059f93b1" providerId="ADAL" clId="{1CF6BC40-E4FC-43FD-9273-149DE42F7CDB}" dt="2023-02-09T15:41:48.622" v="464" actId="20577"/>
          <ac:spMkLst>
            <pc:docMk/>
            <pc:sldMk cId="1839860836" sldId="396"/>
            <ac:spMk id="4" creationId="{D98C562B-4A27-46EE-ADCA-5B6F01B7F296}"/>
          </ac:spMkLst>
        </pc:spChg>
        <pc:picChg chg="del">
          <ac:chgData name="Alison Ormesher" userId="79b47fba-0ab3-4100-8e22-fee5059f93b1" providerId="ADAL" clId="{1CF6BC40-E4FC-43FD-9273-149DE42F7CDB}" dt="2023-02-09T15:32:48.149" v="177" actId="478"/>
          <ac:picMkLst>
            <pc:docMk/>
            <pc:sldMk cId="1839860836" sldId="396"/>
            <ac:picMk id="8" creationId="{5C812A84-9579-CD23-E913-C5068D56D73D}"/>
          </ac:picMkLst>
        </pc:picChg>
      </pc:sldChg>
    </pc:docChg>
  </pc:docChgLst>
  <pc:docChgLst>
    <pc:chgData name="Alison Ormesher" userId="79b47fba-0ab3-4100-8e22-fee5059f93b1" providerId="ADAL" clId="{F144CF4A-5B88-42F5-8837-4A72A86E3A2C}"/>
    <pc:docChg chg="undo redo custSel addSld delSld modSld sldOrd replTag delTag">
      <pc:chgData name="Alison Ormesher" userId="79b47fba-0ab3-4100-8e22-fee5059f93b1" providerId="ADAL" clId="{F144CF4A-5B88-42F5-8837-4A72A86E3A2C}" dt="2022-11-23T10:31:29.475" v="2722"/>
      <pc:docMkLst>
        <pc:docMk/>
      </pc:docMkLst>
      <pc:sldChg chg="modSp mod modShow">
        <pc:chgData name="Alison Ormesher" userId="79b47fba-0ab3-4100-8e22-fee5059f93b1" providerId="ADAL" clId="{F144CF4A-5B88-42F5-8837-4A72A86E3A2C}" dt="2022-11-07T10:26:06.055" v="2686" actId="729"/>
        <pc:sldMkLst>
          <pc:docMk/>
          <pc:sldMk cId="4068625107" sldId="330"/>
        </pc:sldMkLst>
        <pc:spChg chg="mod">
          <ac:chgData name="Alison Ormesher" userId="79b47fba-0ab3-4100-8e22-fee5059f93b1" providerId="ADAL" clId="{F144CF4A-5B88-42F5-8837-4A72A86E3A2C}" dt="2022-10-26T16:42:15.506" v="2289" actId="20577"/>
          <ac:spMkLst>
            <pc:docMk/>
            <pc:sldMk cId="4068625107" sldId="330"/>
            <ac:spMk id="2" creationId="{B78F9A59-2EF9-EE44-BC07-DD260D6028F7}"/>
          </ac:spMkLst>
        </pc:spChg>
        <pc:spChg chg="mod">
          <ac:chgData name="Alison Ormesher" userId="79b47fba-0ab3-4100-8e22-fee5059f93b1" providerId="ADAL" clId="{F144CF4A-5B88-42F5-8837-4A72A86E3A2C}" dt="2022-10-26T15:08:54.071" v="2" actId="20577"/>
          <ac:spMkLst>
            <pc:docMk/>
            <pc:sldMk cId="4068625107" sldId="330"/>
            <ac:spMk id="3" creationId="{520B0C60-608B-8447-8C2A-81333F15882D}"/>
          </ac:spMkLst>
        </pc:spChg>
        <pc:spChg chg="mod">
          <ac:chgData name="Alison Ormesher" userId="79b47fba-0ab3-4100-8e22-fee5059f93b1" providerId="ADAL" clId="{F144CF4A-5B88-42F5-8837-4A72A86E3A2C}" dt="2022-10-26T15:09:04.629" v="29" actId="20577"/>
          <ac:spMkLst>
            <pc:docMk/>
            <pc:sldMk cId="4068625107" sldId="330"/>
            <ac:spMk id="4" creationId="{62C7D313-9D67-8945-B934-D01AC395DF71}"/>
          </ac:spMkLst>
        </pc:spChg>
      </pc:sldChg>
      <pc:sldChg chg="modSp mod">
        <pc:chgData name="Alison Ormesher" userId="79b47fba-0ab3-4100-8e22-fee5059f93b1" providerId="ADAL" clId="{F144CF4A-5B88-42F5-8837-4A72A86E3A2C}" dt="2022-10-26T15:48:28.804" v="596" actId="1582"/>
        <pc:sldMkLst>
          <pc:docMk/>
          <pc:sldMk cId="1429685649" sldId="337"/>
        </pc:sldMkLst>
        <pc:picChg chg="mod">
          <ac:chgData name="Alison Ormesher" userId="79b47fba-0ab3-4100-8e22-fee5059f93b1" providerId="ADAL" clId="{F144CF4A-5B88-42F5-8837-4A72A86E3A2C}" dt="2022-10-26T15:48:28.804" v="596" actId="1582"/>
          <ac:picMkLst>
            <pc:docMk/>
            <pc:sldMk cId="1429685649" sldId="337"/>
            <ac:picMk id="7" creationId="{C2EB3269-9914-4572-8D36-5C4456CE1B3D}"/>
          </ac:picMkLst>
        </pc:picChg>
      </pc:sldChg>
      <pc:sldChg chg="modSp mod">
        <pc:chgData name="Alison Ormesher" userId="79b47fba-0ab3-4100-8e22-fee5059f93b1" providerId="ADAL" clId="{F144CF4A-5B88-42F5-8837-4A72A86E3A2C}" dt="2022-10-26T16:33:00.690" v="1972" actId="20577"/>
        <pc:sldMkLst>
          <pc:docMk/>
          <pc:sldMk cId="3064069649" sldId="347"/>
        </pc:sldMkLst>
        <pc:spChg chg="mod">
          <ac:chgData name="Alison Ormesher" userId="79b47fba-0ab3-4100-8e22-fee5059f93b1" providerId="ADAL" clId="{F144CF4A-5B88-42F5-8837-4A72A86E3A2C}" dt="2022-10-26T16:33:00.690" v="1972" actId="20577"/>
          <ac:spMkLst>
            <pc:docMk/>
            <pc:sldMk cId="3064069649" sldId="347"/>
            <ac:spMk id="23" creationId="{B6A2AB2A-C0F2-45EE-A301-41FACCAB35BF}"/>
          </ac:spMkLst>
        </pc:spChg>
      </pc:sldChg>
      <pc:sldChg chg="modSp">
        <pc:chgData name="Alison Ormesher" userId="79b47fba-0ab3-4100-8e22-fee5059f93b1" providerId="ADAL" clId="{F144CF4A-5B88-42F5-8837-4A72A86E3A2C}" dt="2022-11-23T10:09:30.182" v="2712" actId="20577"/>
        <pc:sldMkLst>
          <pc:docMk/>
          <pc:sldMk cId="417024334" sldId="348"/>
        </pc:sldMkLst>
        <pc:spChg chg="mod">
          <ac:chgData name="Alison Ormesher" userId="79b47fba-0ab3-4100-8e22-fee5059f93b1" providerId="ADAL" clId="{F144CF4A-5B88-42F5-8837-4A72A86E3A2C}" dt="2022-11-23T10:09:30.182" v="2712" actId="20577"/>
          <ac:spMkLst>
            <pc:docMk/>
            <pc:sldMk cId="417024334" sldId="348"/>
            <ac:spMk id="23" creationId="{B6A2AB2A-C0F2-45EE-A301-41FACCAB35BF}"/>
          </ac:spMkLst>
        </pc:spChg>
      </pc:sldChg>
      <pc:sldChg chg="addSp delSp modSp mod">
        <pc:chgData name="Alison Ormesher" userId="79b47fba-0ab3-4100-8e22-fee5059f93b1" providerId="ADAL" clId="{F144CF4A-5B88-42F5-8837-4A72A86E3A2C}" dt="2022-11-03T10:58:14.599" v="2682" actId="1076"/>
        <pc:sldMkLst>
          <pc:docMk/>
          <pc:sldMk cId="1305337560" sldId="349"/>
        </pc:sldMkLst>
        <pc:picChg chg="add mod">
          <ac:chgData name="Alison Ormesher" userId="79b47fba-0ab3-4100-8e22-fee5059f93b1" providerId="ADAL" clId="{F144CF4A-5B88-42F5-8837-4A72A86E3A2C}" dt="2022-10-26T16:43:25.918" v="2293" actId="14100"/>
          <ac:picMkLst>
            <pc:docMk/>
            <pc:sldMk cId="1305337560" sldId="349"/>
            <ac:picMk id="4" creationId="{5D4D5AC5-226C-4F96-9EF8-EF984160F507}"/>
          </ac:picMkLst>
        </pc:picChg>
        <pc:picChg chg="add mod">
          <ac:chgData name="Alison Ormesher" userId="79b47fba-0ab3-4100-8e22-fee5059f93b1" providerId="ADAL" clId="{F144CF4A-5B88-42F5-8837-4A72A86E3A2C}" dt="2022-11-03T10:58:14.599" v="2682" actId="1076"/>
          <ac:picMkLst>
            <pc:docMk/>
            <pc:sldMk cId="1305337560" sldId="349"/>
            <ac:picMk id="5" creationId="{D4F3D956-B7F0-4BC0-A648-6D2A5A300132}"/>
          </ac:picMkLst>
        </pc:picChg>
        <pc:picChg chg="add del">
          <ac:chgData name="Alison Ormesher" userId="79b47fba-0ab3-4100-8e22-fee5059f93b1" providerId="ADAL" clId="{F144CF4A-5B88-42F5-8837-4A72A86E3A2C}" dt="2022-10-26T15:30:43.674" v="307" actId="478"/>
          <ac:picMkLst>
            <pc:docMk/>
            <pc:sldMk cId="1305337560" sldId="349"/>
            <ac:picMk id="9" creationId="{2AB9BDA7-9CF6-414E-93BB-0146DEAE6A09}"/>
          </ac:picMkLst>
        </pc:picChg>
        <pc:picChg chg="del">
          <ac:chgData name="Alison Ormesher" userId="79b47fba-0ab3-4100-8e22-fee5059f93b1" providerId="ADAL" clId="{F144CF4A-5B88-42F5-8837-4A72A86E3A2C}" dt="2022-11-03T10:57:56.711" v="2674" actId="478"/>
          <ac:picMkLst>
            <pc:docMk/>
            <pc:sldMk cId="1305337560" sldId="349"/>
            <ac:picMk id="12" creationId="{DECDDA8E-AB89-443F-A9C1-94E51C8B74F7}"/>
          </ac:picMkLst>
        </pc:picChg>
      </pc:sldChg>
      <pc:sldChg chg="addSp delSp modSp mod">
        <pc:chgData name="Alison Ormesher" userId="79b47fba-0ab3-4100-8e22-fee5059f93b1" providerId="ADAL" clId="{F144CF4A-5B88-42F5-8837-4A72A86E3A2C}" dt="2022-11-23T10:31:28.329" v="2719" actId="20577"/>
        <pc:sldMkLst>
          <pc:docMk/>
          <pc:sldMk cId="534243729" sldId="350"/>
        </pc:sldMkLst>
        <pc:spChg chg="mod ord">
          <ac:chgData name="Alison Ormesher" userId="79b47fba-0ab3-4100-8e22-fee5059f93b1" providerId="ADAL" clId="{F144CF4A-5B88-42F5-8837-4A72A86E3A2C}" dt="2022-11-23T10:31:28.329" v="2719" actId="20577"/>
          <ac:spMkLst>
            <pc:docMk/>
            <pc:sldMk cId="534243729" sldId="350"/>
            <ac:spMk id="4" creationId="{D98C562B-4A27-46EE-ADCA-5B6F01B7F296}"/>
          </ac:spMkLst>
        </pc:spChg>
        <pc:picChg chg="del">
          <ac:chgData name="Alison Ormesher" userId="79b47fba-0ab3-4100-8e22-fee5059f93b1" providerId="ADAL" clId="{F144CF4A-5B88-42F5-8837-4A72A86E3A2C}" dt="2022-10-26T15:13:05.864" v="91" actId="478"/>
          <ac:picMkLst>
            <pc:docMk/>
            <pc:sldMk cId="534243729" sldId="350"/>
            <ac:picMk id="5" creationId="{AAA5B131-EB96-4270-AD91-1D6C2EA81E5E}"/>
          </ac:picMkLst>
        </pc:picChg>
        <pc:picChg chg="add mod">
          <ac:chgData name="Alison Ormesher" userId="79b47fba-0ab3-4100-8e22-fee5059f93b1" providerId="ADAL" clId="{F144CF4A-5B88-42F5-8837-4A72A86E3A2C}" dt="2022-10-26T15:16:48.982" v="242" actId="1076"/>
          <ac:picMkLst>
            <pc:docMk/>
            <pc:sldMk cId="534243729" sldId="350"/>
            <ac:picMk id="7" creationId="{69958203-5CEB-4397-B39C-699150DB743A}"/>
          </ac:picMkLst>
        </pc:picChg>
        <pc:picChg chg="add mod">
          <ac:chgData name="Alison Ormesher" userId="79b47fba-0ab3-4100-8e22-fee5059f93b1" providerId="ADAL" clId="{F144CF4A-5B88-42F5-8837-4A72A86E3A2C}" dt="2022-10-26T15:19:03.478" v="260" actId="1076"/>
          <ac:picMkLst>
            <pc:docMk/>
            <pc:sldMk cId="534243729" sldId="350"/>
            <ac:picMk id="9" creationId="{344D527E-3600-476A-BF93-962E793088AB}"/>
          </ac:picMkLst>
        </pc:picChg>
      </pc:sldChg>
      <pc:sldChg chg="modSp mod modAnim">
        <pc:chgData name="Alison Ormesher" userId="79b47fba-0ab3-4100-8e22-fee5059f93b1" providerId="ADAL" clId="{F144CF4A-5B88-42F5-8837-4A72A86E3A2C}" dt="2022-10-26T16:09:55.742" v="1283" actId="1582"/>
        <pc:sldMkLst>
          <pc:docMk/>
          <pc:sldMk cId="1075887407" sldId="351"/>
        </pc:sldMkLst>
        <pc:spChg chg="mod">
          <ac:chgData name="Alison Ormesher" userId="79b47fba-0ab3-4100-8e22-fee5059f93b1" providerId="ADAL" clId="{F144CF4A-5B88-42F5-8837-4A72A86E3A2C}" dt="2022-10-26T15:11:30.670" v="47" actId="20577"/>
          <ac:spMkLst>
            <pc:docMk/>
            <pc:sldMk cId="1075887407" sldId="351"/>
            <ac:spMk id="2" creationId="{4DC9CEA0-1C0F-4C4D-942B-9325D24ECFED}"/>
          </ac:spMkLst>
        </pc:spChg>
        <pc:spChg chg="mod">
          <ac:chgData name="Alison Ormesher" userId="79b47fba-0ab3-4100-8e22-fee5059f93b1" providerId="ADAL" clId="{F144CF4A-5B88-42F5-8837-4A72A86E3A2C}" dt="2022-10-26T15:11:11.441" v="39" actId="20577"/>
          <ac:spMkLst>
            <pc:docMk/>
            <pc:sldMk cId="1075887407" sldId="351"/>
            <ac:spMk id="4" creationId="{D98C562B-4A27-46EE-ADCA-5B6F01B7F296}"/>
          </ac:spMkLst>
        </pc:spChg>
        <pc:picChg chg="mod">
          <ac:chgData name="Alison Ormesher" userId="79b47fba-0ab3-4100-8e22-fee5059f93b1" providerId="ADAL" clId="{F144CF4A-5B88-42F5-8837-4A72A86E3A2C}" dt="2022-10-26T16:09:55.742" v="1283" actId="1582"/>
          <ac:picMkLst>
            <pc:docMk/>
            <pc:sldMk cId="1075887407" sldId="351"/>
            <ac:picMk id="7" creationId="{C2EB3269-9914-4572-8D36-5C4456CE1B3D}"/>
          </ac:picMkLst>
        </pc:picChg>
      </pc:sldChg>
      <pc:sldChg chg="addSp delSp modSp mod">
        <pc:chgData name="Alison Ormesher" userId="79b47fba-0ab3-4100-8e22-fee5059f93b1" providerId="ADAL" clId="{F144CF4A-5B88-42F5-8837-4A72A86E3A2C}" dt="2022-10-26T16:08:30.326" v="1278" actId="20577"/>
        <pc:sldMkLst>
          <pc:docMk/>
          <pc:sldMk cId="1689911293" sldId="352"/>
        </pc:sldMkLst>
        <pc:spChg chg="mod">
          <ac:chgData name="Alison Ormesher" userId="79b47fba-0ab3-4100-8e22-fee5059f93b1" providerId="ADAL" clId="{F144CF4A-5B88-42F5-8837-4A72A86E3A2C}" dt="2022-10-26T16:08:30.326" v="1278" actId="20577"/>
          <ac:spMkLst>
            <pc:docMk/>
            <pc:sldMk cId="1689911293" sldId="352"/>
            <ac:spMk id="4" creationId="{D98C562B-4A27-46EE-ADCA-5B6F01B7F296}"/>
          </ac:spMkLst>
        </pc:spChg>
        <pc:grpChg chg="del">
          <ac:chgData name="Alison Ormesher" userId="79b47fba-0ab3-4100-8e22-fee5059f93b1" providerId="ADAL" clId="{F144CF4A-5B88-42F5-8837-4A72A86E3A2C}" dt="2022-10-26T16:05:34.623" v="1180" actId="478"/>
          <ac:grpSpMkLst>
            <pc:docMk/>
            <pc:sldMk cId="1689911293" sldId="352"/>
            <ac:grpSpMk id="9" creationId="{B91E67F7-E915-4CA5-B440-11152D72DDCA}"/>
          </ac:grpSpMkLst>
        </pc:grpChg>
        <pc:picChg chg="del">
          <ac:chgData name="Alison Ormesher" userId="79b47fba-0ab3-4100-8e22-fee5059f93b1" providerId="ADAL" clId="{F144CF4A-5B88-42F5-8837-4A72A86E3A2C}" dt="2022-10-26T16:04:03.142" v="1125" actId="478"/>
          <ac:picMkLst>
            <pc:docMk/>
            <pc:sldMk cId="1689911293" sldId="352"/>
            <ac:picMk id="6" creationId="{4FAA3693-93CF-45DA-AE1C-3F30E7C10C5B}"/>
          </ac:picMkLst>
        </pc:picChg>
        <pc:picChg chg="mod">
          <ac:chgData name="Alison Ormesher" userId="79b47fba-0ab3-4100-8e22-fee5059f93b1" providerId="ADAL" clId="{F144CF4A-5B88-42F5-8837-4A72A86E3A2C}" dt="2022-10-26T16:08:15.091" v="1264" actId="408"/>
          <ac:picMkLst>
            <pc:docMk/>
            <pc:sldMk cId="1689911293" sldId="352"/>
            <ac:picMk id="8" creationId="{0DE17BBC-B159-4CAD-9054-A68D53590096}"/>
          </ac:picMkLst>
        </pc:picChg>
        <pc:picChg chg="del">
          <ac:chgData name="Alison Ormesher" userId="79b47fba-0ab3-4100-8e22-fee5059f93b1" providerId="ADAL" clId="{F144CF4A-5B88-42F5-8837-4A72A86E3A2C}" dt="2022-10-26T16:04:44.166" v="1158" actId="478"/>
          <ac:picMkLst>
            <pc:docMk/>
            <pc:sldMk cId="1689911293" sldId="352"/>
            <ac:picMk id="12" creationId="{9463E0C1-91FD-4215-A688-F62DDA2F97B9}"/>
          </ac:picMkLst>
        </pc:picChg>
        <pc:picChg chg="add mod">
          <ac:chgData name="Alison Ormesher" userId="79b47fba-0ab3-4100-8e22-fee5059f93b1" providerId="ADAL" clId="{F144CF4A-5B88-42F5-8837-4A72A86E3A2C}" dt="2022-10-26T16:08:15.091" v="1264" actId="408"/>
          <ac:picMkLst>
            <pc:docMk/>
            <pc:sldMk cId="1689911293" sldId="352"/>
            <ac:picMk id="13" creationId="{4A230208-013C-4F41-862F-525184E6BC8E}"/>
          </ac:picMkLst>
        </pc:picChg>
        <pc:picChg chg="add mod">
          <ac:chgData name="Alison Ormesher" userId="79b47fba-0ab3-4100-8e22-fee5059f93b1" providerId="ADAL" clId="{F144CF4A-5B88-42F5-8837-4A72A86E3A2C}" dt="2022-10-26T16:08:15.091" v="1264" actId="408"/>
          <ac:picMkLst>
            <pc:docMk/>
            <pc:sldMk cId="1689911293" sldId="352"/>
            <ac:picMk id="14" creationId="{BD3788DB-A312-43A3-8C3B-9BA7CCF88C2C}"/>
          </ac:picMkLst>
        </pc:picChg>
        <pc:picChg chg="add mod">
          <ac:chgData name="Alison Ormesher" userId="79b47fba-0ab3-4100-8e22-fee5059f93b1" providerId="ADAL" clId="{F144CF4A-5B88-42F5-8837-4A72A86E3A2C}" dt="2022-10-26T16:07:55.122" v="1255" actId="1076"/>
          <ac:picMkLst>
            <pc:docMk/>
            <pc:sldMk cId="1689911293" sldId="352"/>
            <ac:picMk id="15" creationId="{7A4A1351-07DE-4C8F-8C48-992BC279B8AD}"/>
          </ac:picMkLst>
        </pc:picChg>
      </pc:sldChg>
      <pc:sldChg chg="addSp delSp modSp mod modAnim">
        <pc:chgData name="Alison Ormesher" userId="79b47fba-0ab3-4100-8e22-fee5059f93b1" providerId="ADAL" clId="{F144CF4A-5B88-42F5-8837-4A72A86E3A2C}" dt="2022-10-27T13:14:47.902" v="2657" actId="20577"/>
        <pc:sldMkLst>
          <pc:docMk/>
          <pc:sldMk cId="3393080433" sldId="353"/>
        </pc:sldMkLst>
        <pc:spChg chg="mod">
          <ac:chgData name="Alison Ormesher" userId="79b47fba-0ab3-4100-8e22-fee5059f93b1" providerId="ADAL" clId="{F144CF4A-5B88-42F5-8837-4A72A86E3A2C}" dt="2022-10-26T16:32:27.526" v="1927" actId="20577"/>
          <ac:spMkLst>
            <pc:docMk/>
            <pc:sldMk cId="3393080433" sldId="353"/>
            <ac:spMk id="2" creationId="{4DC9CEA0-1C0F-4C4D-942B-9325D24ECFED}"/>
          </ac:spMkLst>
        </pc:spChg>
        <pc:spChg chg="add del mod">
          <ac:chgData name="Alison Ormesher" userId="79b47fba-0ab3-4100-8e22-fee5059f93b1" providerId="ADAL" clId="{F144CF4A-5B88-42F5-8837-4A72A86E3A2C}" dt="2022-10-27T13:08:05.588" v="2499" actId="478"/>
          <ac:spMkLst>
            <pc:docMk/>
            <pc:sldMk cId="3393080433" sldId="353"/>
            <ac:spMk id="3" creationId="{53D76A13-2C5B-4888-94BC-E26B2A957B77}"/>
          </ac:spMkLst>
        </pc:spChg>
        <pc:spChg chg="add mod">
          <ac:chgData name="Alison Ormesher" userId="79b47fba-0ab3-4100-8e22-fee5059f93b1" providerId="ADAL" clId="{F144CF4A-5B88-42F5-8837-4A72A86E3A2C}" dt="2022-10-27T13:14:47.902" v="2657" actId="20577"/>
          <ac:spMkLst>
            <pc:docMk/>
            <pc:sldMk cId="3393080433" sldId="353"/>
            <ac:spMk id="5" creationId="{00B3BB54-48D4-4524-AE75-B3B7B868302F}"/>
          </ac:spMkLst>
        </pc:spChg>
        <pc:spChg chg="mod ord">
          <ac:chgData name="Alison Ormesher" userId="79b47fba-0ab3-4100-8e22-fee5059f93b1" providerId="ADAL" clId="{F144CF4A-5B88-42F5-8837-4A72A86E3A2C}" dt="2022-10-27T13:03:29.749" v="2307" actId="21"/>
          <ac:spMkLst>
            <pc:docMk/>
            <pc:sldMk cId="3393080433" sldId="353"/>
            <ac:spMk id="23" creationId="{B6A2AB2A-C0F2-45EE-A301-41FACCAB35BF}"/>
          </ac:spMkLst>
        </pc:spChg>
        <pc:picChg chg="add mod ord">
          <ac:chgData name="Alison Ormesher" userId="79b47fba-0ab3-4100-8e22-fee5059f93b1" providerId="ADAL" clId="{F144CF4A-5B88-42F5-8837-4A72A86E3A2C}" dt="2022-10-26T16:31:22.337" v="1877" actId="13244"/>
          <ac:picMkLst>
            <pc:docMk/>
            <pc:sldMk cId="3393080433" sldId="353"/>
            <ac:picMk id="4" creationId="{87A97E71-AFB6-4463-A2FF-03BD4A35D475}"/>
          </ac:picMkLst>
        </pc:picChg>
        <pc:picChg chg="del mod">
          <ac:chgData name="Alison Ormesher" userId="79b47fba-0ab3-4100-8e22-fee5059f93b1" providerId="ADAL" clId="{F144CF4A-5B88-42F5-8837-4A72A86E3A2C}" dt="2022-10-26T16:23:11.516" v="1727" actId="478"/>
          <ac:picMkLst>
            <pc:docMk/>
            <pc:sldMk cId="3393080433" sldId="353"/>
            <ac:picMk id="5" creationId="{0E584ECA-2DF6-45A5-94EE-F10E992616F5}"/>
          </ac:picMkLst>
        </pc:picChg>
        <pc:picChg chg="add mod">
          <ac:chgData name="Alison Ormesher" userId="79b47fba-0ab3-4100-8e22-fee5059f93b1" providerId="ADAL" clId="{F144CF4A-5B88-42F5-8837-4A72A86E3A2C}" dt="2022-10-26T16:29:36.857" v="1849" actId="1076"/>
          <ac:picMkLst>
            <pc:docMk/>
            <pc:sldMk cId="3393080433" sldId="353"/>
            <ac:picMk id="7" creationId="{F245F55A-1D63-4E33-A391-420870BAFE7F}"/>
          </ac:picMkLst>
        </pc:picChg>
        <pc:picChg chg="del mod">
          <ac:chgData name="Alison Ormesher" userId="79b47fba-0ab3-4100-8e22-fee5059f93b1" providerId="ADAL" clId="{F144CF4A-5B88-42F5-8837-4A72A86E3A2C}" dt="2022-10-26T16:21:09.761" v="1614" actId="478"/>
          <ac:picMkLst>
            <pc:docMk/>
            <pc:sldMk cId="3393080433" sldId="353"/>
            <ac:picMk id="8" creationId="{9BAA2122-2ECE-467F-8AD3-63B90FB20C07}"/>
          </ac:picMkLst>
        </pc:picChg>
        <pc:picChg chg="add mod ord">
          <ac:chgData name="Alison Ormesher" userId="79b47fba-0ab3-4100-8e22-fee5059f93b1" providerId="ADAL" clId="{F144CF4A-5B88-42F5-8837-4A72A86E3A2C}" dt="2022-10-26T16:33:36.694" v="1976" actId="1076"/>
          <ac:picMkLst>
            <pc:docMk/>
            <pc:sldMk cId="3393080433" sldId="353"/>
            <ac:picMk id="10" creationId="{68502F32-4BCE-4E4D-A990-C417F44FC1BF}"/>
          </ac:picMkLst>
        </pc:picChg>
        <pc:picChg chg="add mod">
          <ac:chgData name="Alison Ormesher" userId="79b47fba-0ab3-4100-8e22-fee5059f93b1" providerId="ADAL" clId="{F144CF4A-5B88-42F5-8837-4A72A86E3A2C}" dt="2022-10-26T16:30:15.692" v="1865" actId="1076"/>
          <ac:picMkLst>
            <pc:docMk/>
            <pc:sldMk cId="3393080433" sldId="353"/>
            <ac:picMk id="12" creationId="{82DA132C-2969-43D9-9021-E9A3FA6C9C8A}"/>
          </ac:picMkLst>
        </pc:picChg>
        <pc:picChg chg="del">
          <ac:chgData name="Alison Ormesher" userId="79b47fba-0ab3-4100-8e22-fee5059f93b1" providerId="ADAL" clId="{F144CF4A-5B88-42F5-8837-4A72A86E3A2C}" dt="2022-10-26T16:20:31.678" v="1596" actId="478"/>
          <ac:picMkLst>
            <pc:docMk/>
            <pc:sldMk cId="3393080433" sldId="353"/>
            <ac:picMk id="13" creationId="{251BF9C8-1C49-4EA6-9C34-425165F12A8C}"/>
          </ac:picMkLst>
        </pc:picChg>
        <pc:picChg chg="add mod">
          <ac:chgData name="Alison Ormesher" userId="79b47fba-0ab3-4100-8e22-fee5059f93b1" providerId="ADAL" clId="{F144CF4A-5B88-42F5-8837-4A72A86E3A2C}" dt="2022-10-26T16:30:07.233" v="1864" actId="1076"/>
          <ac:picMkLst>
            <pc:docMk/>
            <pc:sldMk cId="3393080433" sldId="353"/>
            <ac:picMk id="15" creationId="{F702683F-DF1F-46ED-B733-9580CEE76D32}"/>
          </ac:picMkLst>
        </pc:picChg>
      </pc:sldChg>
      <pc:sldChg chg="modSp mod">
        <pc:chgData name="Alison Ormesher" userId="79b47fba-0ab3-4100-8e22-fee5059f93b1" providerId="ADAL" clId="{F144CF4A-5B88-42F5-8837-4A72A86E3A2C}" dt="2022-10-26T15:12:07.134" v="80" actId="20577"/>
        <pc:sldMkLst>
          <pc:docMk/>
          <pc:sldMk cId="3145863798" sldId="355"/>
        </pc:sldMkLst>
        <pc:spChg chg="mod">
          <ac:chgData name="Alison Ormesher" userId="79b47fba-0ab3-4100-8e22-fee5059f93b1" providerId="ADAL" clId="{F144CF4A-5B88-42F5-8837-4A72A86E3A2C}" dt="2022-10-26T15:12:07.134" v="80" actId="20577"/>
          <ac:spMkLst>
            <pc:docMk/>
            <pc:sldMk cId="3145863798" sldId="355"/>
            <ac:spMk id="4" creationId="{D98C562B-4A27-46EE-ADCA-5B6F01B7F296}"/>
          </ac:spMkLst>
        </pc:spChg>
      </pc:sldChg>
      <pc:sldChg chg="addSp delSp modSp mod">
        <pc:chgData name="Alison Ormesher" userId="79b47fba-0ab3-4100-8e22-fee5059f93b1" providerId="ADAL" clId="{F144CF4A-5B88-42F5-8837-4A72A86E3A2C}" dt="2022-10-26T16:03:40.757" v="1121" actId="1582"/>
        <pc:sldMkLst>
          <pc:docMk/>
          <pc:sldMk cId="1154697354" sldId="356"/>
        </pc:sldMkLst>
        <pc:spChg chg="mod">
          <ac:chgData name="Alison Ormesher" userId="79b47fba-0ab3-4100-8e22-fee5059f93b1" providerId="ADAL" clId="{F144CF4A-5B88-42F5-8837-4A72A86E3A2C}" dt="2022-10-26T16:02:28.068" v="1112" actId="20577"/>
          <ac:spMkLst>
            <pc:docMk/>
            <pc:sldMk cId="1154697354" sldId="356"/>
            <ac:spMk id="4" creationId="{D98C562B-4A27-46EE-ADCA-5B6F01B7F296}"/>
          </ac:spMkLst>
        </pc:spChg>
        <pc:picChg chg="add mod modCrop">
          <ac:chgData name="Alison Ormesher" userId="79b47fba-0ab3-4100-8e22-fee5059f93b1" providerId="ADAL" clId="{F144CF4A-5B88-42F5-8837-4A72A86E3A2C}" dt="2022-10-26T16:03:40.757" v="1121" actId="1582"/>
          <ac:picMkLst>
            <pc:docMk/>
            <pc:sldMk cId="1154697354" sldId="356"/>
            <ac:picMk id="5" creationId="{BABDDAF1-28BE-4516-81A9-6F4EEF6F70C2}"/>
          </ac:picMkLst>
        </pc:picChg>
        <pc:picChg chg="add del">
          <ac:chgData name="Alison Ormesher" userId="79b47fba-0ab3-4100-8e22-fee5059f93b1" providerId="ADAL" clId="{F144CF4A-5B88-42F5-8837-4A72A86E3A2C}" dt="2022-10-26T15:59:51.535" v="1059" actId="478"/>
          <ac:picMkLst>
            <pc:docMk/>
            <pc:sldMk cId="1154697354" sldId="356"/>
            <ac:picMk id="6" creationId="{4FAA3693-93CF-45DA-AE1C-3F30E7C10C5B}"/>
          </ac:picMkLst>
        </pc:picChg>
      </pc:sldChg>
      <pc:sldChg chg="addSp delSp modSp mod">
        <pc:chgData name="Alison Ormesher" userId="79b47fba-0ab3-4100-8e22-fee5059f93b1" providerId="ADAL" clId="{F144CF4A-5B88-42F5-8837-4A72A86E3A2C}" dt="2022-10-26T16:15:01.845" v="1293" actId="13244"/>
        <pc:sldMkLst>
          <pc:docMk/>
          <pc:sldMk cId="1875859739" sldId="357"/>
        </pc:sldMkLst>
        <pc:spChg chg="mod ord">
          <ac:chgData name="Alison Ormesher" userId="79b47fba-0ab3-4100-8e22-fee5059f93b1" providerId="ADAL" clId="{F144CF4A-5B88-42F5-8837-4A72A86E3A2C}" dt="2022-10-26T16:14:54.724" v="1292" actId="13244"/>
          <ac:spMkLst>
            <pc:docMk/>
            <pc:sldMk cId="1875859739" sldId="357"/>
            <ac:spMk id="4" creationId="{D98C562B-4A27-46EE-ADCA-5B6F01B7F296}"/>
          </ac:spMkLst>
        </pc:spChg>
        <pc:picChg chg="add mod">
          <ac:chgData name="Alison Ormesher" userId="79b47fba-0ab3-4100-8e22-fee5059f93b1" providerId="ADAL" clId="{F144CF4A-5B88-42F5-8837-4A72A86E3A2C}" dt="2022-10-26T16:14:45.166" v="1287" actId="962"/>
          <ac:picMkLst>
            <pc:docMk/>
            <pc:sldMk cId="1875859739" sldId="357"/>
            <ac:picMk id="5" creationId="{9D83C2F2-1246-4E2F-9521-D08D0787F0D3}"/>
          </ac:picMkLst>
        </pc:picChg>
        <pc:picChg chg="add del mod">
          <ac:chgData name="Alison Ormesher" userId="79b47fba-0ab3-4100-8e22-fee5059f93b1" providerId="ADAL" clId="{F144CF4A-5B88-42F5-8837-4A72A86E3A2C}" dt="2022-10-26T15:55:26.879" v="922" actId="478"/>
          <ac:picMkLst>
            <pc:docMk/>
            <pc:sldMk cId="1875859739" sldId="357"/>
            <ac:picMk id="7" creationId="{1FD02FBB-F7EB-4834-8BFD-4CCB2BF188AF}"/>
          </ac:picMkLst>
        </pc:picChg>
        <pc:picChg chg="add mod ord">
          <ac:chgData name="Alison Ormesher" userId="79b47fba-0ab3-4100-8e22-fee5059f93b1" providerId="ADAL" clId="{F144CF4A-5B88-42F5-8837-4A72A86E3A2C}" dt="2022-10-26T16:15:01.845" v="1293" actId="13244"/>
          <ac:picMkLst>
            <pc:docMk/>
            <pc:sldMk cId="1875859739" sldId="357"/>
            <ac:picMk id="9" creationId="{B05B9CF6-C454-4E45-8608-31BFA21FCD17}"/>
          </ac:picMkLst>
        </pc:picChg>
        <pc:picChg chg="del">
          <ac:chgData name="Alison Ormesher" userId="79b47fba-0ab3-4100-8e22-fee5059f93b1" providerId="ADAL" clId="{F144CF4A-5B88-42F5-8837-4A72A86E3A2C}" dt="2022-10-26T15:50:24.683" v="620" actId="478"/>
          <ac:picMkLst>
            <pc:docMk/>
            <pc:sldMk cId="1875859739" sldId="357"/>
            <ac:picMk id="12" creationId="{9463E0C1-91FD-4215-A688-F62DDA2F97B9}"/>
          </ac:picMkLst>
        </pc:picChg>
      </pc:sldChg>
      <pc:sldChg chg="addSp delSp modSp mod">
        <pc:chgData name="Alison Ormesher" userId="79b47fba-0ab3-4100-8e22-fee5059f93b1" providerId="ADAL" clId="{F144CF4A-5B88-42F5-8837-4A72A86E3A2C}" dt="2022-10-26T16:15:23.868" v="1298" actId="962"/>
        <pc:sldMkLst>
          <pc:docMk/>
          <pc:sldMk cId="777524807" sldId="358"/>
        </pc:sldMkLst>
        <pc:spChg chg="mod">
          <ac:chgData name="Alison Ormesher" userId="79b47fba-0ab3-4100-8e22-fee5059f93b1" providerId="ADAL" clId="{F144CF4A-5B88-42F5-8837-4A72A86E3A2C}" dt="2022-10-26T15:46:46.478" v="576" actId="20577"/>
          <ac:spMkLst>
            <pc:docMk/>
            <pc:sldMk cId="777524807" sldId="358"/>
            <ac:spMk id="4" creationId="{D98C562B-4A27-46EE-ADCA-5B6F01B7F296}"/>
          </ac:spMkLst>
        </pc:spChg>
        <pc:grpChg chg="add del">
          <ac:chgData name="Alison Ormesher" userId="79b47fba-0ab3-4100-8e22-fee5059f93b1" providerId="ADAL" clId="{F144CF4A-5B88-42F5-8837-4A72A86E3A2C}" dt="2022-10-26T15:46:08.228" v="554" actId="478"/>
          <ac:grpSpMkLst>
            <pc:docMk/>
            <pc:sldMk cId="777524807" sldId="358"/>
            <ac:grpSpMk id="13" creationId="{AC95B904-8CE6-4A74-BBA0-7B366EDE7121}"/>
          </ac:grpSpMkLst>
        </pc:grpChg>
        <pc:picChg chg="del">
          <ac:chgData name="Alison Ormesher" userId="79b47fba-0ab3-4100-8e22-fee5059f93b1" providerId="ADAL" clId="{F144CF4A-5B88-42F5-8837-4A72A86E3A2C}" dt="2022-10-26T15:34:29.183" v="342" actId="478"/>
          <ac:picMkLst>
            <pc:docMk/>
            <pc:sldMk cId="777524807" sldId="358"/>
            <ac:picMk id="5" creationId="{359EBBBE-4F16-40DD-A268-A4103CFBC805}"/>
          </ac:picMkLst>
        </pc:picChg>
        <pc:picChg chg="add mod modCrop">
          <ac:chgData name="Alison Ormesher" userId="79b47fba-0ab3-4100-8e22-fee5059f93b1" providerId="ADAL" clId="{F144CF4A-5B88-42F5-8837-4A72A86E3A2C}" dt="2022-10-26T15:47:18.186" v="586" actId="1582"/>
          <ac:picMkLst>
            <pc:docMk/>
            <pc:sldMk cId="777524807" sldId="358"/>
            <ac:picMk id="6" creationId="{514180D1-ED39-4D94-BF1F-D55E16DBC32F}"/>
          </ac:picMkLst>
        </pc:picChg>
        <pc:picChg chg="add del mod">
          <ac:chgData name="Alison Ormesher" userId="79b47fba-0ab3-4100-8e22-fee5059f93b1" providerId="ADAL" clId="{F144CF4A-5B88-42F5-8837-4A72A86E3A2C}" dt="2022-10-26T15:36:02.352" v="398" actId="931"/>
          <ac:picMkLst>
            <pc:docMk/>
            <pc:sldMk cId="777524807" sldId="358"/>
            <ac:picMk id="8" creationId="{31A7CA00-8046-434A-9028-0193590F813E}"/>
          </ac:picMkLst>
        </pc:picChg>
        <pc:picChg chg="add mod ord modCrop">
          <ac:chgData name="Alison Ormesher" userId="79b47fba-0ab3-4100-8e22-fee5059f93b1" providerId="ADAL" clId="{F144CF4A-5B88-42F5-8837-4A72A86E3A2C}" dt="2022-10-26T16:15:23.868" v="1298" actId="962"/>
          <ac:picMkLst>
            <pc:docMk/>
            <pc:sldMk cId="777524807" sldId="358"/>
            <ac:picMk id="12" creationId="{E2AA88E1-E400-48FE-AAE6-87EFE067CC6D}"/>
          </ac:picMkLst>
        </pc:picChg>
      </pc:sldChg>
      <pc:sldChg chg="modSp add mod">
        <pc:chgData name="Alison Ormesher" userId="79b47fba-0ab3-4100-8e22-fee5059f93b1" providerId="ADAL" clId="{F144CF4A-5B88-42F5-8837-4A72A86E3A2C}" dt="2022-10-26T15:47:53.649" v="591" actId="1582"/>
        <pc:sldMkLst>
          <pc:docMk/>
          <pc:sldMk cId="2330095911" sldId="359"/>
        </pc:sldMkLst>
        <pc:spChg chg="mod">
          <ac:chgData name="Alison Ormesher" userId="79b47fba-0ab3-4100-8e22-fee5059f93b1" providerId="ADAL" clId="{F144CF4A-5B88-42F5-8837-4A72A86E3A2C}" dt="2022-10-26T15:11:49.701" v="63" actId="20577"/>
          <ac:spMkLst>
            <pc:docMk/>
            <pc:sldMk cId="2330095911" sldId="359"/>
            <ac:spMk id="2" creationId="{4DC9CEA0-1C0F-4C4D-942B-9325D24ECFED}"/>
          </ac:spMkLst>
        </pc:spChg>
        <pc:picChg chg="mod">
          <ac:chgData name="Alison Ormesher" userId="79b47fba-0ab3-4100-8e22-fee5059f93b1" providerId="ADAL" clId="{F144CF4A-5B88-42F5-8837-4A72A86E3A2C}" dt="2022-10-26T15:47:53.649" v="591" actId="1582"/>
          <ac:picMkLst>
            <pc:docMk/>
            <pc:sldMk cId="2330095911" sldId="359"/>
            <ac:picMk id="7" creationId="{C2EB3269-9914-4572-8D36-5C4456CE1B3D}"/>
          </ac:picMkLst>
        </pc:picChg>
      </pc:sldChg>
      <pc:sldChg chg="add">
        <pc:chgData name="Alison Ormesher" userId="79b47fba-0ab3-4100-8e22-fee5059f93b1" providerId="ADAL" clId="{F144CF4A-5B88-42F5-8837-4A72A86E3A2C}" dt="2022-10-26T16:16:02.650" v="1302" actId="2890"/>
        <pc:sldMkLst>
          <pc:docMk/>
          <pc:sldMk cId="4092287536" sldId="360"/>
        </pc:sldMkLst>
      </pc:sldChg>
      <pc:sldChg chg="modSp add del mod ord modAnim">
        <pc:chgData name="Alison Ormesher" userId="79b47fba-0ab3-4100-8e22-fee5059f93b1" providerId="ADAL" clId="{F144CF4A-5B88-42F5-8837-4A72A86E3A2C}" dt="2022-11-07T10:28:04.385" v="2705" actId="2696"/>
        <pc:sldMkLst>
          <pc:docMk/>
          <pc:sldMk cId="2161778098" sldId="361"/>
        </pc:sldMkLst>
        <pc:spChg chg="mod">
          <ac:chgData name="Alison Ormesher" userId="79b47fba-0ab3-4100-8e22-fee5059f93b1" providerId="ADAL" clId="{F144CF4A-5B88-42F5-8837-4A72A86E3A2C}" dt="2022-10-26T16:37:33.962" v="1999" actId="20577"/>
          <ac:spMkLst>
            <pc:docMk/>
            <pc:sldMk cId="2161778098" sldId="361"/>
            <ac:spMk id="2" creationId="{4DC9CEA0-1C0F-4C4D-942B-9325D24ECFED}"/>
          </ac:spMkLst>
        </pc:spChg>
        <pc:spChg chg="mod">
          <ac:chgData name="Alison Ormesher" userId="79b47fba-0ab3-4100-8e22-fee5059f93b1" providerId="ADAL" clId="{F144CF4A-5B88-42F5-8837-4A72A86E3A2C}" dt="2022-11-07T10:26:56.935" v="2696" actId="20577"/>
          <ac:spMkLst>
            <pc:docMk/>
            <pc:sldMk cId="2161778098" sldId="361"/>
            <ac:spMk id="4" creationId="{D98C562B-4A27-46EE-ADCA-5B6F01B7F296}"/>
          </ac:spMkLst>
        </pc:spChg>
      </pc:sldChg>
      <pc:sldChg chg="add mod modShow">
        <pc:chgData name="Alison Ormesher" userId="79b47fba-0ab3-4100-8e22-fee5059f93b1" providerId="ADAL" clId="{F144CF4A-5B88-42F5-8837-4A72A86E3A2C}" dt="2022-11-07T10:26:46.062" v="2691" actId="729"/>
        <pc:sldMkLst>
          <pc:docMk/>
          <pc:sldMk cId="2036752968" sldId="362"/>
        </pc:sldMkLst>
      </pc:sldChg>
    </pc:docChg>
  </pc:docChgLst>
  <pc:docChgLst>
    <pc:chgData name="Alison Ormesher" userId="S::alo1g21@soton.ac.uk::79b47fba-0ab3-4100-8e22-fee5059f93b1" providerId="AD" clId="Web-{B22E5F00-9869-85D3-4439-7514951B0E88}"/>
    <pc:docChg chg="modSld sldOrd">
      <pc:chgData name="Alison Ormesher" userId="S::alo1g21@soton.ac.uk::79b47fba-0ab3-4100-8e22-fee5059f93b1" providerId="AD" clId="Web-{B22E5F00-9869-85D3-4439-7514951B0E88}" dt="2023-02-15T14:26:21.219" v="39" actId="20577"/>
      <pc:docMkLst>
        <pc:docMk/>
      </pc:docMkLst>
      <pc:sldChg chg="ord">
        <pc:chgData name="Alison Ormesher" userId="S::alo1g21@soton.ac.uk::79b47fba-0ab3-4100-8e22-fee5059f93b1" providerId="AD" clId="Web-{B22E5F00-9869-85D3-4439-7514951B0E88}" dt="2023-02-15T14:23:05.352" v="2"/>
        <pc:sldMkLst>
          <pc:docMk/>
          <pc:sldMk cId="534243729" sldId="350"/>
        </pc:sldMkLst>
      </pc:sldChg>
      <pc:sldChg chg="addSp delSp modSp">
        <pc:chgData name="Alison Ormesher" userId="S::alo1g21@soton.ac.uk::79b47fba-0ab3-4100-8e22-fee5059f93b1" providerId="AD" clId="Web-{B22E5F00-9869-85D3-4439-7514951B0E88}" dt="2023-02-15T14:26:21.219" v="39" actId="20577"/>
        <pc:sldMkLst>
          <pc:docMk/>
          <pc:sldMk cId="1839860836" sldId="396"/>
        </pc:sldMkLst>
        <pc:spChg chg="add del mod">
          <ac:chgData name="Alison Ormesher" userId="S::alo1g21@soton.ac.uk::79b47fba-0ab3-4100-8e22-fee5059f93b1" providerId="AD" clId="Web-{B22E5F00-9869-85D3-4439-7514951B0E88}" dt="2023-02-15T14:26:21.219" v="39" actId="20577"/>
          <ac:spMkLst>
            <pc:docMk/>
            <pc:sldMk cId="1839860836" sldId="396"/>
            <ac:spMk id="4" creationId="{D98C562B-4A27-46EE-ADCA-5B6F01B7F296}"/>
          </ac:spMkLst>
        </pc:spChg>
        <pc:spChg chg="add del mod">
          <ac:chgData name="Alison Ormesher" userId="S::alo1g21@soton.ac.uk::79b47fba-0ab3-4100-8e22-fee5059f93b1" providerId="AD" clId="Web-{B22E5F00-9869-85D3-4439-7514951B0E88}" dt="2023-02-15T14:24:50.216" v="16"/>
          <ac:spMkLst>
            <pc:docMk/>
            <pc:sldMk cId="1839860836" sldId="396"/>
            <ac:spMk id="5" creationId="{66AEDBB0-D7E1-5525-0207-24545F52E313}"/>
          </ac:spMkLst>
        </pc:spChg>
        <pc:picChg chg="add mod">
          <ac:chgData name="Alison Ormesher" userId="S::alo1g21@soton.ac.uk::79b47fba-0ab3-4100-8e22-fee5059f93b1" providerId="AD" clId="Web-{B22E5F00-9869-85D3-4439-7514951B0E88}" dt="2023-02-15T14:25:41.687" v="22" actId="14100"/>
          <ac:picMkLst>
            <pc:docMk/>
            <pc:sldMk cId="1839860836" sldId="396"/>
            <ac:picMk id="8" creationId="{7B69E2BC-4989-8237-AE04-B978D1E56E6A}"/>
          </ac:picMkLst>
        </pc:picChg>
      </pc:sldChg>
    </pc:docChg>
  </pc:docChgLst>
  <pc:docChgLst>
    <pc:chgData name="Alison Ormesher" userId="79b47fba-0ab3-4100-8e22-fee5059f93b1" providerId="ADAL" clId="{7BB4BDD0-A53B-4E6F-AEC7-1838CB9959BC}"/>
    <pc:docChg chg="undo redo custSel addSld delSld modSld sldOrd replTag delTag">
      <pc:chgData name="Alison Ormesher" userId="79b47fba-0ab3-4100-8e22-fee5059f93b1" providerId="ADAL" clId="{7BB4BDD0-A53B-4E6F-AEC7-1838CB9959BC}" dt="2023-02-03T09:41:01.386" v="10693"/>
      <pc:docMkLst>
        <pc:docMk/>
      </pc:docMkLst>
      <pc:sldChg chg="modSp mod">
        <pc:chgData name="Alison Ormesher" userId="79b47fba-0ab3-4100-8e22-fee5059f93b1" providerId="ADAL" clId="{7BB4BDD0-A53B-4E6F-AEC7-1838CB9959BC}" dt="2023-01-30T17:36:05.770" v="4335" actId="20577"/>
        <pc:sldMkLst>
          <pc:docMk/>
          <pc:sldMk cId="4068625107" sldId="330"/>
        </pc:sldMkLst>
        <pc:spChg chg="mod">
          <ac:chgData name="Alison Ormesher" userId="79b47fba-0ab3-4100-8e22-fee5059f93b1" providerId="ADAL" clId="{7BB4BDD0-A53B-4E6F-AEC7-1838CB9959BC}" dt="2023-01-30T17:36:05.770" v="4335" actId="20577"/>
          <ac:spMkLst>
            <pc:docMk/>
            <pc:sldMk cId="4068625107" sldId="330"/>
            <ac:spMk id="2" creationId="{B78F9A59-2EF9-EE44-BC07-DD260D6028F7}"/>
          </ac:spMkLst>
        </pc:spChg>
        <pc:spChg chg="mod">
          <ac:chgData name="Alison Ormesher" userId="79b47fba-0ab3-4100-8e22-fee5059f93b1" providerId="ADAL" clId="{7BB4BDD0-A53B-4E6F-AEC7-1838CB9959BC}" dt="2023-01-10T10:47:16.445" v="1625" actId="20577"/>
          <ac:spMkLst>
            <pc:docMk/>
            <pc:sldMk cId="4068625107" sldId="330"/>
            <ac:spMk id="3" creationId="{520B0C60-608B-8447-8C2A-81333F15882D}"/>
          </ac:spMkLst>
        </pc:spChg>
        <pc:spChg chg="mod">
          <ac:chgData name="Alison Ormesher" userId="79b47fba-0ab3-4100-8e22-fee5059f93b1" providerId="ADAL" clId="{7BB4BDD0-A53B-4E6F-AEC7-1838CB9959BC}" dt="2023-01-10T10:47:33.922" v="1670" actId="20577"/>
          <ac:spMkLst>
            <pc:docMk/>
            <pc:sldMk cId="4068625107" sldId="330"/>
            <ac:spMk id="4" creationId="{62C7D313-9D67-8945-B934-D01AC395DF71}"/>
          </ac:spMkLst>
        </pc:spChg>
      </pc:sldChg>
      <pc:sldChg chg="mod ord modShow">
        <pc:chgData name="Alison Ormesher" userId="79b47fba-0ab3-4100-8e22-fee5059f93b1" providerId="ADAL" clId="{7BB4BDD0-A53B-4E6F-AEC7-1838CB9959BC}" dt="2023-01-10T14:35:09.005" v="4028" actId="729"/>
        <pc:sldMkLst>
          <pc:docMk/>
          <pc:sldMk cId="1429685649" sldId="337"/>
        </pc:sldMkLst>
      </pc:sldChg>
      <pc:sldChg chg="modSp mod modShow">
        <pc:chgData name="Alison Ormesher" userId="79b47fba-0ab3-4100-8e22-fee5059f93b1" providerId="ADAL" clId="{7BB4BDD0-A53B-4E6F-AEC7-1838CB9959BC}" dt="2023-02-03T09:38:49.799" v="10656" actId="1076"/>
        <pc:sldMkLst>
          <pc:docMk/>
          <pc:sldMk cId="1274766323" sldId="340"/>
        </pc:sldMkLst>
        <pc:picChg chg="mod">
          <ac:chgData name="Alison Ormesher" userId="79b47fba-0ab3-4100-8e22-fee5059f93b1" providerId="ADAL" clId="{7BB4BDD0-A53B-4E6F-AEC7-1838CB9959BC}" dt="2023-02-03T09:37:00.108" v="10619" actId="108"/>
          <ac:picMkLst>
            <pc:docMk/>
            <pc:sldMk cId="1274766323" sldId="340"/>
            <ac:picMk id="4" creationId="{470128F3-AE1F-401A-B86B-8CE6FB4277D9}"/>
          </ac:picMkLst>
        </pc:picChg>
        <pc:picChg chg="mod">
          <ac:chgData name="Alison Ormesher" userId="79b47fba-0ab3-4100-8e22-fee5059f93b1" providerId="ADAL" clId="{7BB4BDD0-A53B-4E6F-AEC7-1838CB9959BC}" dt="2023-02-03T09:38:49.799" v="10656" actId="1076"/>
          <ac:picMkLst>
            <pc:docMk/>
            <pc:sldMk cId="1274766323" sldId="340"/>
            <ac:picMk id="5" creationId="{F4A131F8-3B72-48C6-9D3C-663F691E2149}"/>
          </ac:picMkLst>
        </pc:picChg>
        <pc:picChg chg="mod">
          <ac:chgData name="Alison Ormesher" userId="79b47fba-0ab3-4100-8e22-fee5059f93b1" providerId="ADAL" clId="{7BB4BDD0-A53B-4E6F-AEC7-1838CB9959BC}" dt="2023-02-03T09:36:58.473" v="10614" actId="108"/>
          <ac:picMkLst>
            <pc:docMk/>
            <pc:sldMk cId="1274766323" sldId="340"/>
            <ac:picMk id="8" creationId="{85A8E164-6841-40D3-AD75-B7FCD2307501}"/>
          </ac:picMkLst>
        </pc:picChg>
      </pc:sldChg>
      <pc:sldChg chg="modSp mod modNotesTx">
        <pc:chgData name="Alison Ormesher" userId="79b47fba-0ab3-4100-8e22-fee5059f93b1" providerId="ADAL" clId="{7BB4BDD0-A53B-4E6F-AEC7-1838CB9959BC}" dt="2023-02-02T17:50:17.709" v="10370" actId="207"/>
        <pc:sldMkLst>
          <pc:docMk/>
          <pc:sldMk cId="3064069649" sldId="347"/>
        </pc:sldMkLst>
        <pc:spChg chg="mod">
          <ac:chgData name="Alison Ormesher" userId="79b47fba-0ab3-4100-8e22-fee5059f93b1" providerId="ADAL" clId="{7BB4BDD0-A53B-4E6F-AEC7-1838CB9959BC}" dt="2023-02-02T17:50:17.709" v="10370" actId="207"/>
          <ac:spMkLst>
            <pc:docMk/>
            <pc:sldMk cId="3064069649" sldId="347"/>
            <ac:spMk id="23" creationId="{B6A2AB2A-C0F2-45EE-A301-41FACCAB35BF}"/>
          </ac:spMkLst>
        </pc:spChg>
      </pc:sldChg>
      <pc:sldChg chg="addSp modSp mod ord">
        <pc:chgData name="Alison Ormesher" userId="79b47fba-0ab3-4100-8e22-fee5059f93b1" providerId="ADAL" clId="{7BB4BDD0-A53B-4E6F-AEC7-1838CB9959BC}" dt="2023-02-03T09:38:40.848" v="10652" actId="1076"/>
        <pc:sldMkLst>
          <pc:docMk/>
          <pc:sldMk cId="1305337560" sldId="349"/>
        </pc:sldMkLst>
        <pc:spChg chg="mod">
          <ac:chgData name="Alison Ormesher" userId="79b47fba-0ab3-4100-8e22-fee5059f93b1" providerId="ADAL" clId="{7BB4BDD0-A53B-4E6F-AEC7-1838CB9959BC}" dt="2023-02-02T13:21:30.764" v="9738" actId="20577"/>
          <ac:spMkLst>
            <pc:docMk/>
            <pc:sldMk cId="1305337560" sldId="349"/>
            <ac:spMk id="23" creationId="{B6A2AB2A-C0F2-45EE-A301-41FACCAB35BF}"/>
          </ac:spMkLst>
        </pc:spChg>
        <pc:picChg chg="mod">
          <ac:chgData name="Alison Ormesher" userId="79b47fba-0ab3-4100-8e22-fee5059f93b1" providerId="ADAL" clId="{7BB4BDD0-A53B-4E6F-AEC7-1838CB9959BC}" dt="2023-01-10T13:48:45.902" v="2438" actId="1076"/>
          <ac:picMkLst>
            <pc:docMk/>
            <pc:sldMk cId="1305337560" sldId="349"/>
            <ac:picMk id="4" creationId="{5D4D5AC5-226C-4F96-9EF8-EF984160F507}"/>
          </ac:picMkLst>
        </pc:picChg>
        <pc:picChg chg="mod ord">
          <ac:chgData name="Alison Ormesher" userId="79b47fba-0ab3-4100-8e22-fee5059f93b1" providerId="ADAL" clId="{7BB4BDD0-A53B-4E6F-AEC7-1838CB9959BC}" dt="2023-02-03T09:36:55.520" v="10613" actId="108"/>
          <ac:picMkLst>
            <pc:docMk/>
            <pc:sldMk cId="1305337560" sldId="349"/>
            <ac:picMk id="5" creationId="{D4F3D956-B7F0-4BC0-A648-6D2A5A300132}"/>
          </ac:picMkLst>
        </pc:picChg>
        <pc:picChg chg="add mod ord">
          <ac:chgData name="Alison Ormesher" userId="79b47fba-0ab3-4100-8e22-fee5059f93b1" providerId="ADAL" clId="{7BB4BDD0-A53B-4E6F-AEC7-1838CB9959BC}" dt="2023-02-03T09:36:53.743" v="10610" actId="108"/>
          <ac:picMkLst>
            <pc:docMk/>
            <pc:sldMk cId="1305337560" sldId="349"/>
            <ac:picMk id="8" creationId="{84C39913-86AC-48F3-BBA1-28B2675F1C79}"/>
          </ac:picMkLst>
        </pc:picChg>
        <pc:picChg chg="mod ord">
          <ac:chgData name="Alison Ormesher" userId="79b47fba-0ab3-4100-8e22-fee5059f93b1" providerId="ADAL" clId="{7BB4BDD0-A53B-4E6F-AEC7-1838CB9959BC}" dt="2023-02-03T09:36:54.186" v="10611" actId="108"/>
          <ac:picMkLst>
            <pc:docMk/>
            <pc:sldMk cId="1305337560" sldId="349"/>
            <ac:picMk id="10" creationId="{7C143522-6DAA-44A9-B240-BD4D3169969C}"/>
          </ac:picMkLst>
        </pc:picChg>
        <pc:picChg chg="mod">
          <ac:chgData name="Alison Ormesher" userId="79b47fba-0ab3-4100-8e22-fee5059f93b1" providerId="ADAL" clId="{7BB4BDD0-A53B-4E6F-AEC7-1838CB9959BC}" dt="2023-02-03T09:38:40.848" v="10652" actId="1076"/>
          <ac:picMkLst>
            <pc:docMk/>
            <pc:sldMk cId="1305337560" sldId="349"/>
            <ac:picMk id="15" creationId="{13A667E8-BCD0-4EFE-943C-6262A7C0FFB0}"/>
          </ac:picMkLst>
        </pc:picChg>
      </pc:sldChg>
      <pc:sldChg chg="addSp modSp mod modShow">
        <pc:chgData name="Alison Ormesher" userId="79b47fba-0ab3-4100-8e22-fee5059f93b1" providerId="ADAL" clId="{7BB4BDD0-A53B-4E6F-AEC7-1838CB9959BC}" dt="2023-02-03T09:41:01.139" v="10690" actId="1076"/>
        <pc:sldMkLst>
          <pc:docMk/>
          <pc:sldMk cId="534243729" sldId="350"/>
        </pc:sldMkLst>
        <pc:spChg chg="mod">
          <ac:chgData name="Alison Ormesher" userId="79b47fba-0ab3-4100-8e22-fee5059f93b1" providerId="ADAL" clId="{7BB4BDD0-A53B-4E6F-AEC7-1838CB9959BC}" dt="2023-02-02T11:41:54.538" v="8705" actId="20577"/>
          <ac:spMkLst>
            <pc:docMk/>
            <pc:sldMk cId="534243729" sldId="350"/>
            <ac:spMk id="2" creationId="{4DC9CEA0-1C0F-4C4D-942B-9325D24ECFED}"/>
          </ac:spMkLst>
        </pc:spChg>
        <pc:spChg chg="mod">
          <ac:chgData name="Alison Ormesher" userId="79b47fba-0ab3-4100-8e22-fee5059f93b1" providerId="ADAL" clId="{7BB4BDD0-A53B-4E6F-AEC7-1838CB9959BC}" dt="2023-02-03T09:37:38.983" v="10638" actId="108"/>
          <ac:spMkLst>
            <pc:docMk/>
            <pc:sldMk cId="534243729" sldId="350"/>
            <ac:spMk id="4" creationId="{D98C562B-4A27-46EE-ADCA-5B6F01B7F296}"/>
          </ac:spMkLst>
        </pc:spChg>
        <pc:picChg chg="add mod">
          <ac:chgData name="Alison Ormesher" userId="79b47fba-0ab3-4100-8e22-fee5059f93b1" providerId="ADAL" clId="{7BB4BDD0-A53B-4E6F-AEC7-1838CB9959BC}" dt="2023-02-03T09:29:25.137" v="10598" actId="1076"/>
          <ac:picMkLst>
            <pc:docMk/>
            <pc:sldMk cId="534243729" sldId="350"/>
            <ac:picMk id="5" creationId="{2126C6B8-EE6F-F7E4-4BE7-26321B0198F1}"/>
          </ac:picMkLst>
        </pc:picChg>
        <pc:picChg chg="mod">
          <ac:chgData name="Alison Ormesher" userId="79b47fba-0ab3-4100-8e22-fee5059f93b1" providerId="ADAL" clId="{7BB4BDD0-A53B-4E6F-AEC7-1838CB9959BC}" dt="2023-02-03T09:40:41.822" v="10685" actId="1076"/>
          <ac:picMkLst>
            <pc:docMk/>
            <pc:sldMk cId="534243729" sldId="350"/>
            <ac:picMk id="6" creationId="{11BEAE19-F767-4E9C-8FB4-6A894C28BF76}"/>
          </ac:picMkLst>
        </pc:picChg>
        <pc:picChg chg="mod ord">
          <ac:chgData name="Alison Ormesher" userId="79b47fba-0ab3-4100-8e22-fee5059f93b1" providerId="ADAL" clId="{7BB4BDD0-A53B-4E6F-AEC7-1838CB9959BC}" dt="2023-02-03T09:37:26.318" v="10633" actId="108"/>
          <ac:picMkLst>
            <pc:docMk/>
            <pc:sldMk cId="534243729" sldId="350"/>
            <ac:picMk id="7" creationId="{69958203-5CEB-4397-B39C-699150DB743A}"/>
          </ac:picMkLst>
        </pc:picChg>
        <pc:picChg chg="mod">
          <ac:chgData name="Alison Ormesher" userId="79b47fba-0ab3-4100-8e22-fee5059f93b1" providerId="ADAL" clId="{7BB4BDD0-A53B-4E6F-AEC7-1838CB9959BC}" dt="2023-02-03T09:41:01.139" v="10690" actId="1076"/>
          <ac:picMkLst>
            <pc:docMk/>
            <pc:sldMk cId="534243729" sldId="350"/>
            <ac:picMk id="9" creationId="{344D527E-3600-476A-BF93-962E793088AB}"/>
          </ac:picMkLst>
        </pc:picChg>
        <pc:picChg chg="mod">
          <ac:chgData name="Alison Ormesher" userId="79b47fba-0ab3-4100-8e22-fee5059f93b1" providerId="ADAL" clId="{7BB4BDD0-A53B-4E6F-AEC7-1838CB9959BC}" dt="2023-02-03T09:40:15.356" v="10672" actId="1076"/>
          <ac:picMkLst>
            <pc:docMk/>
            <pc:sldMk cId="534243729" sldId="350"/>
            <ac:picMk id="14" creationId="{F3685387-0795-9393-F08E-33599E9D0117}"/>
          </ac:picMkLst>
        </pc:picChg>
      </pc:sldChg>
      <pc:sldChg chg="modSp mod">
        <pc:chgData name="Alison Ormesher" userId="79b47fba-0ab3-4100-8e22-fee5059f93b1" providerId="ADAL" clId="{7BB4BDD0-A53B-4E6F-AEC7-1838CB9959BC}" dt="2023-02-02T17:52:46.263" v="10418" actId="207"/>
        <pc:sldMkLst>
          <pc:docMk/>
          <pc:sldMk cId="1689911293" sldId="352"/>
        </pc:sldMkLst>
        <pc:spChg chg="mod">
          <ac:chgData name="Alison Ormesher" userId="79b47fba-0ab3-4100-8e22-fee5059f93b1" providerId="ADAL" clId="{7BB4BDD0-A53B-4E6F-AEC7-1838CB9959BC}" dt="2023-02-02T17:52:46.263" v="10418" actId="207"/>
          <ac:spMkLst>
            <pc:docMk/>
            <pc:sldMk cId="1689911293" sldId="352"/>
            <ac:spMk id="4" creationId="{D98C562B-4A27-46EE-ADCA-5B6F01B7F296}"/>
          </ac:spMkLst>
        </pc:spChg>
      </pc:sldChg>
      <pc:sldChg chg="modSp mod ord modShow modNotesTx">
        <pc:chgData name="Alison Ormesher" userId="79b47fba-0ab3-4100-8e22-fee5059f93b1" providerId="ADAL" clId="{7BB4BDD0-A53B-4E6F-AEC7-1838CB9959BC}" dt="2023-02-03T09:38:28.392" v="10648" actId="1076"/>
        <pc:sldMkLst>
          <pc:docMk/>
          <pc:sldMk cId="3393080433" sldId="353"/>
        </pc:sldMkLst>
        <pc:spChg chg="mod">
          <ac:chgData name="Alison Ormesher" userId="79b47fba-0ab3-4100-8e22-fee5059f93b1" providerId="ADAL" clId="{7BB4BDD0-A53B-4E6F-AEC7-1838CB9959BC}" dt="2023-01-30T17:18:35.983" v="4189" actId="20577"/>
          <ac:spMkLst>
            <pc:docMk/>
            <pc:sldMk cId="3393080433" sldId="353"/>
            <ac:spMk id="5" creationId="{00B3BB54-48D4-4524-AE75-B3B7B868302F}"/>
          </ac:spMkLst>
        </pc:spChg>
        <pc:spChg chg="mod">
          <ac:chgData name="Alison Ormesher" userId="79b47fba-0ab3-4100-8e22-fee5059f93b1" providerId="ADAL" clId="{7BB4BDD0-A53B-4E6F-AEC7-1838CB9959BC}" dt="2023-01-30T17:21:09.322" v="4221" actId="20577"/>
          <ac:spMkLst>
            <pc:docMk/>
            <pc:sldMk cId="3393080433" sldId="353"/>
            <ac:spMk id="23" creationId="{B6A2AB2A-C0F2-45EE-A301-41FACCAB35BF}"/>
          </ac:spMkLst>
        </pc:spChg>
        <pc:picChg chg="mod">
          <ac:chgData name="Alison Ormesher" userId="79b47fba-0ab3-4100-8e22-fee5059f93b1" providerId="ADAL" clId="{7BB4BDD0-A53B-4E6F-AEC7-1838CB9959BC}" dt="2023-02-03T09:36:49.767" v="10607" actId="108"/>
          <ac:picMkLst>
            <pc:docMk/>
            <pc:sldMk cId="3393080433" sldId="353"/>
            <ac:picMk id="4" creationId="{87A97E71-AFB6-4463-A2FF-03BD4A35D475}"/>
          </ac:picMkLst>
        </pc:picChg>
        <pc:picChg chg="mod">
          <ac:chgData name="Alison Ormesher" userId="79b47fba-0ab3-4100-8e22-fee5059f93b1" providerId="ADAL" clId="{7BB4BDD0-A53B-4E6F-AEC7-1838CB9959BC}" dt="2023-02-03T09:38:10.585" v="10640" actId="1076"/>
          <ac:picMkLst>
            <pc:docMk/>
            <pc:sldMk cId="3393080433" sldId="353"/>
            <ac:picMk id="7" creationId="{F245F55A-1D63-4E33-A391-420870BAFE7F}"/>
          </ac:picMkLst>
        </pc:picChg>
        <pc:picChg chg="mod">
          <ac:chgData name="Alison Ormesher" userId="79b47fba-0ab3-4100-8e22-fee5059f93b1" providerId="ADAL" clId="{7BB4BDD0-A53B-4E6F-AEC7-1838CB9959BC}" dt="2023-02-03T09:36:49.088" v="10603" actId="108"/>
          <ac:picMkLst>
            <pc:docMk/>
            <pc:sldMk cId="3393080433" sldId="353"/>
            <ac:picMk id="10" creationId="{68502F32-4BCE-4E4D-A990-C417F44FC1BF}"/>
          </ac:picMkLst>
        </pc:picChg>
        <pc:picChg chg="mod">
          <ac:chgData name="Alison Ormesher" userId="79b47fba-0ab3-4100-8e22-fee5059f93b1" providerId="ADAL" clId="{7BB4BDD0-A53B-4E6F-AEC7-1838CB9959BC}" dt="2023-02-03T09:38:18.690" v="10644" actId="1076"/>
          <ac:picMkLst>
            <pc:docMk/>
            <pc:sldMk cId="3393080433" sldId="353"/>
            <ac:picMk id="12" creationId="{82DA132C-2969-43D9-9021-E9A3FA6C9C8A}"/>
          </ac:picMkLst>
        </pc:picChg>
        <pc:picChg chg="mod">
          <ac:chgData name="Alison Ormesher" userId="79b47fba-0ab3-4100-8e22-fee5059f93b1" providerId="ADAL" clId="{7BB4BDD0-A53B-4E6F-AEC7-1838CB9959BC}" dt="2023-02-03T09:38:28.392" v="10648" actId="1076"/>
          <ac:picMkLst>
            <pc:docMk/>
            <pc:sldMk cId="3393080433" sldId="353"/>
            <ac:picMk id="15" creationId="{F702683F-DF1F-46ED-B733-9580CEE76D32}"/>
          </ac:picMkLst>
        </pc:picChg>
      </pc:sldChg>
      <pc:sldChg chg="modSp mod modShow">
        <pc:chgData name="Alison Ormesher" userId="79b47fba-0ab3-4100-8e22-fee5059f93b1" providerId="ADAL" clId="{7BB4BDD0-A53B-4E6F-AEC7-1838CB9959BC}" dt="2023-02-02T17:50:56.879" v="10378" actId="207"/>
        <pc:sldMkLst>
          <pc:docMk/>
          <pc:sldMk cId="1137769441" sldId="354"/>
        </pc:sldMkLst>
        <pc:spChg chg="mod">
          <ac:chgData name="Alison Ormesher" userId="79b47fba-0ab3-4100-8e22-fee5059f93b1" providerId="ADAL" clId="{7BB4BDD0-A53B-4E6F-AEC7-1838CB9959BC}" dt="2023-02-02T17:50:56.879" v="10378" actId="207"/>
          <ac:spMkLst>
            <pc:docMk/>
            <pc:sldMk cId="1137769441" sldId="354"/>
            <ac:spMk id="4" creationId="{D98C562B-4A27-46EE-ADCA-5B6F01B7F296}"/>
          </ac:spMkLst>
        </pc:spChg>
      </pc:sldChg>
      <pc:sldChg chg="modSp mod">
        <pc:chgData name="Alison Ormesher" userId="79b47fba-0ab3-4100-8e22-fee5059f93b1" providerId="ADAL" clId="{7BB4BDD0-A53B-4E6F-AEC7-1838CB9959BC}" dt="2023-02-02T17:51:06.241" v="10382" actId="207"/>
        <pc:sldMkLst>
          <pc:docMk/>
          <pc:sldMk cId="3145863798" sldId="355"/>
        </pc:sldMkLst>
        <pc:spChg chg="mod">
          <ac:chgData name="Alison Ormesher" userId="79b47fba-0ab3-4100-8e22-fee5059f93b1" providerId="ADAL" clId="{7BB4BDD0-A53B-4E6F-AEC7-1838CB9959BC}" dt="2023-02-02T17:51:06.241" v="10382" actId="207"/>
          <ac:spMkLst>
            <pc:docMk/>
            <pc:sldMk cId="3145863798" sldId="355"/>
            <ac:spMk id="4" creationId="{D98C562B-4A27-46EE-ADCA-5B6F01B7F296}"/>
          </ac:spMkLst>
        </pc:spChg>
      </pc:sldChg>
      <pc:sldChg chg="modSp mod">
        <pc:chgData name="Alison Ormesher" userId="79b47fba-0ab3-4100-8e22-fee5059f93b1" providerId="ADAL" clId="{7BB4BDD0-A53B-4E6F-AEC7-1838CB9959BC}" dt="2023-02-02T17:51:14.865" v="10386" actId="207"/>
        <pc:sldMkLst>
          <pc:docMk/>
          <pc:sldMk cId="1154697354" sldId="356"/>
        </pc:sldMkLst>
        <pc:spChg chg="mod">
          <ac:chgData name="Alison Ormesher" userId="79b47fba-0ab3-4100-8e22-fee5059f93b1" providerId="ADAL" clId="{7BB4BDD0-A53B-4E6F-AEC7-1838CB9959BC}" dt="2023-02-02T17:51:14.865" v="10386" actId="207"/>
          <ac:spMkLst>
            <pc:docMk/>
            <pc:sldMk cId="1154697354" sldId="356"/>
            <ac:spMk id="4" creationId="{D98C562B-4A27-46EE-ADCA-5B6F01B7F296}"/>
          </ac:spMkLst>
        </pc:spChg>
      </pc:sldChg>
      <pc:sldChg chg="modSp mod">
        <pc:chgData name="Alison Ormesher" userId="79b47fba-0ab3-4100-8e22-fee5059f93b1" providerId="ADAL" clId="{7BB4BDD0-A53B-4E6F-AEC7-1838CB9959BC}" dt="2023-02-03T09:39:56.181" v="10668" actId="1076"/>
        <pc:sldMkLst>
          <pc:docMk/>
          <pc:sldMk cId="1875859739" sldId="357"/>
        </pc:sldMkLst>
        <pc:spChg chg="mod">
          <ac:chgData name="Alison Ormesher" userId="79b47fba-0ab3-4100-8e22-fee5059f93b1" providerId="ADAL" clId="{7BB4BDD0-A53B-4E6F-AEC7-1838CB9959BC}" dt="2023-02-02T17:51:30.755" v="10394" actId="207"/>
          <ac:spMkLst>
            <pc:docMk/>
            <pc:sldMk cId="1875859739" sldId="357"/>
            <ac:spMk id="4" creationId="{D98C562B-4A27-46EE-ADCA-5B6F01B7F296}"/>
          </ac:spMkLst>
        </pc:spChg>
        <pc:picChg chg="mod">
          <ac:chgData name="Alison Ormesher" userId="79b47fba-0ab3-4100-8e22-fee5059f93b1" providerId="ADAL" clId="{7BB4BDD0-A53B-4E6F-AEC7-1838CB9959BC}" dt="2023-02-03T09:39:56.181" v="10668" actId="1076"/>
          <ac:picMkLst>
            <pc:docMk/>
            <pc:sldMk cId="1875859739" sldId="357"/>
            <ac:picMk id="9" creationId="{B05B9CF6-C454-4E45-8608-31BFA21FCD17}"/>
          </ac:picMkLst>
        </pc:picChg>
      </pc:sldChg>
      <pc:sldChg chg="modSp mod">
        <pc:chgData name="Alison Ormesher" userId="79b47fba-0ab3-4100-8e22-fee5059f93b1" providerId="ADAL" clId="{7BB4BDD0-A53B-4E6F-AEC7-1838CB9959BC}" dt="2023-02-02T17:51:58.437" v="10403" actId="207"/>
        <pc:sldMkLst>
          <pc:docMk/>
          <pc:sldMk cId="777524807" sldId="358"/>
        </pc:sldMkLst>
        <pc:spChg chg="mod">
          <ac:chgData name="Alison Ormesher" userId="79b47fba-0ab3-4100-8e22-fee5059f93b1" providerId="ADAL" clId="{7BB4BDD0-A53B-4E6F-AEC7-1838CB9959BC}" dt="2023-02-02T17:51:58.437" v="10403" actId="207"/>
          <ac:spMkLst>
            <pc:docMk/>
            <pc:sldMk cId="777524807" sldId="358"/>
            <ac:spMk id="4" creationId="{D98C562B-4A27-46EE-ADCA-5B6F01B7F296}"/>
          </ac:spMkLst>
        </pc:spChg>
      </pc:sldChg>
      <pc:sldChg chg="del ord">
        <pc:chgData name="Alison Ormesher" userId="79b47fba-0ab3-4100-8e22-fee5059f93b1" providerId="ADAL" clId="{7BB4BDD0-A53B-4E6F-AEC7-1838CB9959BC}" dt="2023-01-10T13:44:09.065" v="2285" actId="2696"/>
        <pc:sldMkLst>
          <pc:docMk/>
          <pc:sldMk cId="4092287536" sldId="360"/>
        </pc:sldMkLst>
      </pc:sldChg>
      <pc:sldChg chg="del">
        <pc:chgData name="Alison Ormesher" userId="79b47fba-0ab3-4100-8e22-fee5059f93b1" providerId="ADAL" clId="{7BB4BDD0-A53B-4E6F-AEC7-1838CB9959BC}" dt="2023-01-30T17:11:42.124" v="4132" actId="2696"/>
        <pc:sldMkLst>
          <pc:docMk/>
          <pc:sldMk cId="2036752968" sldId="362"/>
        </pc:sldMkLst>
      </pc:sldChg>
      <pc:sldChg chg="del">
        <pc:chgData name="Alison Ormesher" userId="79b47fba-0ab3-4100-8e22-fee5059f93b1" providerId="ADAL" clId="{7BB4BDD0-A53B-4E6F-AEC7-1838CB9959BC}" dt="2023-01-30T17:22:26.952" v="4230" actId="2696"/>
        <pc:sldMkLst>
          <pc:docMk/>
          <pc:sldMk cId="3066705222" sldId="363"/>
        </pc:sldMkLst>
      </pc:sldChg>
      <pc:sldChg chg="mod modShow">
        <pc:chgData name="Alison Ormesher" userId="79b47fba-0ab3-4100-8e22-fee5059f93b1" providerId="ADAL" clId="{7BB4BDD0-A53B-4E6F-AEC7-1838CB9959BC}" dt="2023-01-10T14:45:05.591" v="4051" actId="729"/>
        <pc:sldMkLst>
          <pc:docMk/>
          <pc:sldMk cId="1502235044" sldId="364"/>
        </pc:sldMkLst>
      </pc:sldChg>
      <pc:sldChg chg="modSp del mod">
        <pc:chgData name="Alison Ormesher" userId="79b47fba-0ab3-4100-8e22-fee5059f93b1" providerId="ADAL" clId="{7BB4BDD0-A53B-4E6F-AEC7-1838CB9959BC}" dt="2023-01-30T17:17:24.453" v="4167" actId="2696"/>
        <pc:sldMkLst>
          <pc:docMk/>
          <pc:sldMk cId="887121399" sldId="365"/>
        </pc:sldMkLst>
        <pc:spChg chg="mod">
          <ac:chgData name="Alison Ormesher" userId="79b47fba-0ab3-4100-8e22-fee5059f93b1" providerId="ADAL" clId="{7BB4BDD0-A53B-4E6F-AEC7-1838CB9959BC}" dt="2023-01-10T14:44:55.439" v="4047" actId="20577"/>
          <ac:spMkLst>
            <pc:docMk/>
            <pc:sldMk cId="887121399" sldId="365"/>
            <ac:spMk id="4" creationId="{D98C562B-4A27-46EE-ADCA-5B6F01B7F296}"/>
          </ac:spMkLst>
        </pc:spChg>
      </pc:sldChg>
      <pc:sldChg chg="del">
        <pc:chgData name="Alison Ormesher" userId="79b47fba-0ab3-4100-8e22-fee5059f93b1" providerId="ADAL" clId="{7BB4BDD0-A53B-4E6F-AEC7-1838CB9959BC}" dt="2023-01-30T17:15:23.901" v="4148" actId="47"/>
        <pc:sldMkLst>
          <pc:docMk/>
          <pc:sldMk cId="2965094514" sldId="383"/>
        </pc:sldMkLst>
      </pc:sldChg>
      <pc:sldChg chg="addSp delSp modSp mod">
        <pc:chgData name="Alison Ormesher" userId="79b47fba-0ab3-4100-8e22-fee5059f93b1" providerId="ADAL" clId="{7BB4BDD0-A53B-4E6F-AEC7-1838CB9959BC}" dt="2023-02-03T09:27:49.766" v="10527" actId="962"/>
        <pc:sldMkLst>
          <pc:docMk/>
          <pc:sldMk cId="1453437154" sldId="384"/>
        </pc:sldMkLst>
        <pc:spChg chg="mod">
          <ac:chgData name="Alison Ormesher" userId="79b47fba-0ab3-4100-8e22-fee5059f93b1" providerId="ADAL" clId="{7BB4BDD0-A53B-4E6F-AEC7-1838CB9959BC}" dt="2023-02-02T17:53:41.789" v="10440" actId="207"/>
          <ac:spMkLst>
            <pc:docMk/>
            <pc:sldMk cId="1453437154" sldId="384"/>
            <ac:spMk id="2" creationId="{4DC9CEA0-1C0F-4C4D-942B-9325D24ECFED}"/>
          </ac:spMkLst>
        </pc:spChg>
        <pc:spChg chg="mod">
          <ac:chgData name="Alison Ormesher" userId="79b47fba-0ab3-4100-8e22-fee5059f93b1" providerId="ADAL" clId="{7BB4BDD0-A53B-4E6F-AEC7-1838CB9959BC}" dt="2023-02-03T09:27:26.432" v="10520" actId="20577"/>
          <ac:spMkLst>
            <pc:docMk/>
            <pc:sldMk cId="1453437154" sldId="384"/>
            <ac:spMk id="4" creationId="{D98C562B-4A27-46EE-ADCA-5B6F01B7F296}"/>
          </ac:spMkLst>
        </pc:spChg>
        <pc:picChg chg="add del mod">
          <ac:chgData name="Alison Ormesher" userId="79b47fba-0ab3-4100-8e22-fee5059f93b1" providerId="ADAL" clId="{7BB4BDD0-A53B-4E6F-AEC7-1838CB9959BC}" dt="2023-02-02T12:59:54.604" v="9204" actId="478"/>
          <ac:picMkLst>
            <pc:docMk/>
            <pc:sldMk cId="1453437154" sldId="384"/>
            <ac:picMk id="5" creationId="{B64B4598-08D6-4878-8FC5-CA5D6A7A62C4}"/>
          </ac:picMkLst>
        </pc:picChg>
        <pc:picChg chg="add del mod">
          <ac:chgData name="Alison Ormesher" userId="79b47fba-0ab3-4100-8e22-fee5059f93b1" providerId="ADAL" clId="{7BB4BDD0-A53B-4E6F-AEC7-1838CB9959BC}" dt="2023-02-01T11:23:28.769" v="7654" actId="478"/>
          <ac:picMkLst>
            <pc:docMk/>
            <pc:sldMk cId="1453437154" sldId="384"/>
            <ac:picMk id="6" creationId="{B5248129-1FB0-4A1A-8A1D-6C73B751B26B}"/>
          </ac:picMkLst>
        </pc:picChg>
        <pc:picChg chg="add mod">
          <ac:chgData name="Alison Ormesher" userId="79b47fba-0ab3-4100-8e22-fee5059f93b1" providerId="ADAL" clId="{7BB4BDD0-A53B-4E6F-AEC7-1838CB9959BC}" dt="2023-02-03T09:27:49.766" v="10527" actId="962"/>
          <ac:picMkLst>
            <pc:docMk/>
            <pc:sldMk cId="1453437154" sldId="384"/>
            <ac:picMk id="7" creationId="{D45A6FB4-37DF-4DCB-EF5A-C5FA6A8B4378}"/>
          </ac:picMkLst>
        </pc:picChg>
      </pc:sldChg>
      <pc:sldChg chg="addSp delSp modSp mod">
        <pc:chgData name="Alison Ormesher" userId="79b47fba-0ab3-4100-8e22-fee5059f93b1" providerId="ADAL" clId="{7BB4BDD0-A53B-4E6F-AEC7-1838CB9959BC}" dt="2023-02-03T09:28:00.912" v="10534" actId="962"/>
        <pc:sldMkLst>
          <pc:docMk/>
          <pc:sldMk cId="479704067" sldId="385"/>
        </pc:sldMkLst>
        <pc:spChg chg="mod">
          <ac:chgData name="Alison Ormesher" userId="79b47fba-0ab3-4100-8e22-fee5059f93b1" providerId="ADAL" clId="{7BB4BDD0-A53B-4E6F-AEC7-1838CB9959BC}" dt="2023-02-02T17:54:18.399" v="10451" actId="207"/>
          <ac:spMkLst>
            <pc:docMk/>
            <pc:sldMk cId="479704067" sldId="385"/>
            <ac:spMk id="2" creationId="{4DC9CEA0-1C0F-4C4D-942B-9325D24ECFED}"/>
          </ac:spMkLst>
        </pc:spChg>
        <pc:spChg chg="mod">
          <ac:chgData name="Alison Ormesher" userId="79b47fba-0ab3-4100-8e22-fee5059f93b1" providerId="ADAL" clId="{7BB4BDD0-A53B-4E6F-AEC7-1838CB9959BC}" dt="2023-02-02T17:54:43.739" v="10465" actId="207"/>
          <ac:spMkLst>
            <pc:docMk/>
            <pc:sldMk cId="479704067" sldId="385"/>
            <ac:spMk id="4" creationId="{D98C562B-4A27-46EE-ADCA-5B6F01B7F296}"/>
          </ac:spMkLst>
        </pc:spChg>
        <pc:picChg chg="add del mod">
          <ac:chgData name="Alison Ormesher" userId="79b47fba-0ab3-4100-8e22-fee5059f93b1" providerId="ADAL" clId="{7BB4BDD0-A53B-4E6F-AEC7-1838CB9959BC}" dt="2023-02-02T13:00:22.144" v="9219"/>
          <ac:picMkLst>
            <pc:docMk/>
            <pc:sldMk cId="479704067" sldId="385"/>
            <ac:picMk id="3" creationId="{2F649E35-EE62-14C6-DAC8-3FFA5D3FC685}"/>
          </ac:picMkLst>
        </pc:picChg>
        <pc:picChg chg="add mod">
          <ac:chgData name="Alison Ormesher" userId="79b47fba-0ab3-4100-8e22-fee5059f93b1" providerId="ADAL" clId="{7BB4BDD0-A53B-4E6F-AEC7-1838CB9959BC}" dt="2023-02-03T09:28:00.912" v="10534" actId="962"/>
          <ac:picMkLst>
            <pc:docMk/>
            <pc:sldMk cId="479704067" sldId="385"/>
            <ac:picMk id="5" creationId="{9CB87558-2F6A-C362-E35A-2B24E8838755}"/>
          </ac:picMkLst>
        </pc:picChg>
        <pc:picChg chg="add del mod">
          <ac:chgData name="Alison Ormesher" userId="79b47fba-0ab3-4100-8e22-fee5059f93b1" providerId="ADAL" clId="{7BB4BDD0-A53B-4E6F-AEC7-1838CB9959BC}" dt="2023-02-02T13:00:24.654" v="9220" actId="478"/>
          <ac:picMkLst>
            <pc:docMk/>
            <pc:sldMk cId="479704067" sldId="385"/>
            <ac:picMk id="7" creationId="{1A7A39B9-3F55-4855-9188-CEF88B254DB5}"/>
          </ac:picMkLst>
        </pc:picChg>
        <pc:picChg chg="del mod">
          <ac:chgData name="Alison Ormesher" userId="79b47fba-0ab3-4100-8e22-fee5059f93b1" providerId="ADAL" clId="{7BB4BDD0-A53B-4E6F-AEC7-1838CB9959BC}" dt="2023-01-31T12:30:28.309" v="6129" actId="478"/>
          <ac:picMkLst>
            <pc:docMk/>
            <pc:sldMk cId="479704067" sldId="385"/>
            <ac:picMk id="249" creationId="{AD1D27B8-9716-4387-8A0F-B9604F1EAEF6}"/>
          </ac:picMkLst>
        </pc:picChg>
      </pc:sldChg>
      <pc:sldChg chg="addSp delSp modSp mod">
        <pc:chgData name="Alison Ormesher" userId="79b47fba-0ab3-4100-8e22-fee5059f93b1" providerId="ADAL" clId="{7BB4BDD0-A53B-4E6F-AEC7-1838CB9959BC}" dt="2023-02-03T09:28:11.944" v="10541" actId="962"/>
        <pc:sldMkLst>
          <pc:docMk/>
          <pc:sldMk cId="4152800035" sldId="386"/>
        </pc:sldMkLst>
        <pc:spChg chg="mod">
          <ac:chgData name="Alison Ormesher" userId="79b47fba-0ab3-4100-8e22-fee5059f93b1" providerId="ADAL" clId="{7BB4BDD0-A53B-4E6F-AEC7-1838CB9959BC}" dt="2023-02-02T17:55:05.212" v="10470" actId="207"/>
          <ac:spMkLst>
            <pc:docMk/>
            <pc:sldMk cId="4152800035" sldId="386"/>
            <ac:spMk id="2" creationId="{4DC9CEA0-1C0F-4C4D-942B-9325D24ECFED}"/>
          </ac:spMkLst>
        </pc:spChg>
        <pc:spChg chg="mod">
          <ac:chgData name="Alison Ormesher" userId="79b47fba-0ab3-4100-8e22-fee5059f93b1" providerId="ADAL" clId="{7BB4BDD0-A53B-4E6F-AEC7-1838CB9959BC}" dt="2023-02-02T17:55:27.585" v="10481" actId="207"/>
          <ac:spMkLst>
            <pc:docMk/>
            <pc:sldMk cId="4152800035" sldId="386"/>
            <ac:spMk id="4" creationId="{D98C562B-4A27-46EE-ADCA-5B6F01B7F296}"/>
          </ac:spMkLst>
        </pc:spChg>
        <pc:picChg chg="add mod">
          <ac:chgData name="Alison Ormesher" userId="79b47fba-0ab3-4100-8e22-fee5059f93b1" providerId="ADAL" clId="{7BB4BDD0-A53B-4E6F-AEC7-1838CB9959BC}" dt="2023-02-03T09:28:11.944" v="10541" actId="962"/>
          <ac:picMkLst>
            <pc:docMk/>
            <pc:sldMk cId="4152800035" sldId="386"/>
            <ac:picMk id="5" creationId="{F4FFDAB0-A975-9EED-42F1-33AA7F74F308}"/>
          </ac:picMkLst>
        </pc:picChg>
        <pc:picChg chg="add del mod">
          <ac:chgData name="Alison Ormesher" userId="79b47fba-0ab3-4100-8e22-fee5059f93b1" providerId="ADAL" clId="{7BB4BDD0-A53B-4E6F-AEC7-1838CB9959BC}" dt="2023-02-02T13:00:31.695" v="9225" actId="478"/>
          <ac:picMkLst>
            <pc:docMk/>
            <pc:sldMk cId="4152800035" sldId="386"/>
            <ac:picMk id="6" creationId="{6762EC8E-F8D4-4D9B-A21A-0BEA6F6E4B38}"/>
          </ac:picMkLst>
        </pc:picChg>
        <pc:picChg chg="del">
          <ac:chgData name="Alison Ormesher" userId="79b47fba-0ab3-4100-8e22-fee5059f93b1" providerId="ADAL" clId="{7BB4BDD0-A53B-4E6F-AEC7-1838CB9959BC}" dt="2023-01-31T12:54:50.030" v="7054" actId="478"/>
          <ac:picMkLst>
            <pc:docMk/>
            <pc:sldMk cId="4152800035" sldId="386"/>
            <ac:picMk id="249" creationId="{AD1D27B8-9716-4387-8A0F-B9604F1EAEF6}"/>
          </ac:picMkLst>
        </pc:picChg>
      </pc:sldChg>
      <pc:sldChg chg="addSp delSp modSp mod ord">
        <pc:chgData name="Alison Ormesher" userId="79b47fba-0ab3-4100-8e22-fee5059f93b1" providerId="ADAL" clId="{7BB4BDD0-A53B-4E6F-AEC7-1838CB9959BC}" dt="2023-02-02T17:50:39.535" v="10374" actId="207"/>
        <pc:sldMkLst>
          <pc:docMk/>
          <pc:sldMk cId="874075507" sldId="388"/>
        </pc:sldMkLst>
        <pc:spChg chg="mod">
          <ac:chgData name="Alison Ormesher" userId="79b47fba-0ab3-4100-8e22-fee5059f93b1" providerId="ADAL" clId="{7BB4BDD0-A53B-4E6F-AEC7-1838CB9959BC}" dt="2023-02-02T13:33:42.532" v="10156" actId="20577"/>
          <ac:spMkLst>
            <pc:docMk/>
            <pc:sldMk cId="874075507" sldId="388"/>
            <ac:spMk id="2" creationId="{4DC9CEA0-1C0F-4C4D-942B-9325D24ECFED}"/>
          </ac:spMkLst>
        </pc:spChg>
        <pc:spChg chg="mod">
          <ac:chgData name="Alison Ormesher" userId="79b47fba-0ab3-4100-8e22-fee5059f93b1" providerId="ADAL" clId="{7BB4BDD0-A53B-4E6F-AEC7-1838CB9959BC}" dt="2023-02-02T17:50:39.535" v="10374" actId="207"/>
          <ac:spMkLst>
            <pc:docMk/>
            <pc:sldMk cId="874075507" sldId="388"/>
            <ac:spMk id="4" creationId="{D98C562B-4A27-46EE-ADCA-5B6F01B7F296}"/>
          </ac:spMkLst>
        </pc:spChg>
        <pc:picChg chg="mod">
          <ac:chgData name="Alison Ormesher" userId="79b47fba-0ab3-4100-8e22-fee5059f93b1" providerId="ADAL" clId="{7BB4BDD0-A53B-4E6F-AEC7-1838CB9959BC}" dt="2023-02-02T13:24:20.151" v="9782" actId="1076"/>
          <ac:picMkLst>
            <pc:docMk/>
            <pc:sldMk cId="874075507" sldId="388"/>
            <ac:picMk id="3" creationId="{5445F677-34C0-4A50-8A55-6DDC1FDC5035}"/>
          </ac:picMkLst>
        </pc:picChg>
        <pc:picChg chg="del">
          <ac:chgData name="Alison Ormesher" userId="79b47fba-0ab3-4100-8e22-fee5059f93b1" providerId="ADAL" clId="{7BB4BDD0-A53B-4E6F-AEC7-1838CB9959BC}" dt="2023-02-02T12:55:31.143" v="9144" actId="478"/>
          <ac:picMkLst>
            <pc:docMk/>
            <pc:sldMk cId="874075507" sldId="388"/>
            <ac:picMk id="6" creationId="{9C94569E-826D-4A22-88FB-0181BC2BDB6E}"/>
          </ac:picMkLst>
        </pc:picChg>
        <pc:picChg chg="add mod">
          <ac:chgData name="Alison Ormesher" userId="79b47fba-0ab3-4100-8e22-fee5059f93b1" providerId="ADAL" clId="{7BB4BDD0-A53B-4E6F-AEC7-1838CB9959BC}" dt="2023-02-02T13:24:27.703" v="9783" actId="1076"/>
          <ac:picMkLst>
            <pc:docMk/>
            <pc:sldMk cId="874075507" sldId="388"/>
            <ac:picMk id="8" creationId="{5C812A84-9579-CD23-E913-C5068D56D73D}"/>
          </ac:picMkLst>
        </pc:picChg>
      </pc:sldChg>
      <pc:sldChg chg="modSp mod">
        <pc:chgData name="Alison Ormesher" userId="79b47fba-0ab3-4100-8e22-fee5059f93b1" providerId="ADAL" clId="{7BB4BDD0-A53B-4E6F-AEC7-1838CB9959BC}" dt="2023-02-02T17:53:29.611" v="10432" actId="207"/>
        <pc:sldMkLst>
          <pc:docMk/>
          <pc:sldMk cId="1378582635" sldId="391"/>
        </pc:sldMkLst>
        <pc:spChg chg="mod">
          <ac:chgData name="Alison Ormesher" userId="79b47fba-0ab3-4100-8e22-fee5059f93b1" providerId="ADAL" clId="{7BB4BDD0-A53B-4E6F-AEC7-1838CB9959BC}" dt="2023-02-02T17:53:16.948" v="10427" actId="207"/>
          <ac:spMkLst>
            <pc:docMk/>
            <pc:sldMk cId="1378582635" sldId="391"/>
            <ac:spMk id="2" creationId="{4DC9CEA0-1C0F-4C4D-942B-9325D24ECFED}"/>
          </ac:spMkLst>
        </pc:spChg>
        <pc:spChg chg="mod ord">
          <ac:chgData name="Alison Ormesher" userId="79b47fba-0ab3-4100-8e22-fee5059f93b1" providerId="ADAL" clId="{7BB4BDD0-A53B-4E6F-AEC7-1838CB9959BC}" dt="2023-02-02T17:53:29.611" v="10432" actId="207"/>
          <ac:spMkLst>
            <pc:docMk/>
            <pc:sldMk cId="1378582635" sldId="391"/>
            <ac:spMk id="4" creationId="{D98C562B-4A27-46EE-ADCA-5B6F01B7F296}"/>
          </ac:spMkLst>
        </pc:spChg>
      </pc:sldChg>
      <pc:sldChg chg="addSp delSp modSp mod ord">
        <pc:chgData name="Alison Ormesher" userId="79b47fba-0ab3-4100-8e22-fee5059f93b1" providerId="ADAL" clId="{7BB4BDD0-A53B-4E6F-AEC7-1838CB9959BC}" dt="2023-02-02T12:57:31.115" v="9177" actId="14100"/>
        <pc:sldMkLst>
          <pc:docMk/>
          <pc:sldMk cId="1105562080" sldId="392"/>
        </pc:sldMkLst>
        <pc:picChg chg="del">
          <ac:chgData name="Alison Ormesher" userId="79b47fba-0ab3-4100-8e22-fee5059f93b1" providerId="ADAL" clId="{7BB4BDD0-A53B-4E6F-AEC7-1838CB9959BC}" dt="2023-02-02T12:56:53.748" v="9167" actId="478"/>
          <ac:picMkLst>
            <pc:docMk/>
            <pc:sldMk cId="1105562080" sldId="392"/>
            <ac:picMk id="5" creationId="{7F326F2C-E857-46B6-8940-55BB09EEA63E}"/>
          </ac:picMkLst>
        </pc:picChg>
        <pc:picChg chg="add mod">
          <ac:chgData name="Alison Ormesher" userId="79b47fba-0ab3-4100-8e22-fee5059f93b1" providerId="ADAL" clId="{7BB4BDD0-A53B-4E6F-AEC7-1838CB9959BC}" dt="2023-02-02T12:57:31.115" v="9177" actId="14100"/>
          <ac:picMkLst>
            <pc:docMk/>
            <pc:sldMk cId="1105562080" sldId="392"/>
            <ac:picMk id="6" creationId="{10DB392A-2083-206E-0AC0-37D5783B86A2}"/>
          </ac:picMkLst>
        </pc:picChg>
      </pc:sldChg>
      <pc:sldChg chg="addSp delSp modSp add mod">
        <pc:chgData name="Alison Ormesher" userId="79b47fba-0ab3-4100-8e22-fee5059f93b1" providerId="ADAL" clId="{7BB4BDD0-A53B-4E6F-AEC7-1838CB9959BC}" dt="2023-02-03T09:28:21.809" v="10550" actId="962"/>
        <pc:sldMkLst>
          <pc:docMk/>
          <pc:sldMk cId="4162044194" sldId="393"/>
        </pc:sldMkLst>
        <pc:spChg chg="mod">
          <ac:chgData name="Alison Ormesher" userId="79b47fba-0ab3-4100-8e22-fee5059f93b1" providerId="ADAL" clId="{7BB4BDD0-A53B-4E6F-AEC7-1838CB9959BC}" dt="2023-02-02T17:55:52.148" v="10486" actId="207"/>
          <ac:spMkLst>
            <pc:docMk/>
            <pc:sldMk cId="4162044194" sldId="393"/>
            <ac:spMk id="2" creationId="{4DC9CEA0-1C0F-4C4D-942B-9325D24ECFED}"/>
          </ac:spMkLst>
        </pc:spChg>
        <pc:spChg chg="mod">
          <ac:chgData name="Alison Ormesher" userId="79b47fba-0ab3-4100-8e22-fee5059f93b1" providerId="ADAL" clId="{7BB4BDD0-A53B-4E6F-AEC7-1838CB9959BC}" dt="2023-02-02T17:56:29.145" v="10504" actId="207"/>
          <ac:spMkLst>
            <pc:docMk/>
            <pc:sldMk cId="4162044194" sldId="393"/>
            <ac:spMk id="4" creationId="{D98C562B-4A27-46EE-ADCA-5B6F01B7F296}"/>
          </ac:spMkLst>
        </pc:spChg>
        <pc:picChg chg="add mod">
          <ac:chgData name="Alison Ormesher" userId="79b47fba-0ab3-4100-8e22-fee5059f93b1" providerId="ADAL" clId="{7BB4BDD0-A53B-4E6F-AEC7-1838CB9959BC}" dt="2023-02-03T09:28:21.809" v="10550" actId="962"/>
          <ac:picMkLst>
            <pc:docMk/>
            <pc:sldMk cId="4162044194" sldId="393"/>
            <ac:picMk id="5" creationId="{6DF22D3A-EE1E-F4D1-9BF8-814BA368B6DF}"/>
          </ac:picMkLst>
        </pc:picChg>
        <pc:picChg chg="add del mod">
          <ac:chgData name="Alison Ormesher" userId="79b47fba-0ab3-4100-8e22-fee5059f93b1" providerId="ADAL" clId="{7BB4BDD0-A53B-4E6F-AEC7-1838CB9959BC}" dt="2023-02-02T13:00:36.481" v="9227" actId="478"/>
          <ac:picMkLst>
            <pc:docMk/>
            <pc:sldMk cId="4162044194" sldId="393"/>
            <ac:picMk id="249" creationId="{AD1D27B8-9716-4387-8A0F-B9604F1EAEF6}"/>
          </ac:picMkLst>
        </pc:picChg>
      </pc:sldChg>
      <pc:sldChg chg="modSp add mod ord modNotesTx">
        <pc:chgData name="Alison Ormesher" userId="79b47fba-0ab3-4100-8e22-fee5059f93b1" providerId="ADAL" clId="{7BB4BDD0-A53B-4E6F-AEC7-1838CB9959BC}" dt="2023-02-03T09:27:03.379" v="10514" actId="11"/>
        <pc:sldMkLst>
          <pc:docMk/>
          <pc:sldMk cId="3867623766" sldId="394"/>
        </pc:sldMkLst>
        <pc:spChg chg="mod">
          <ac:chgData name="Alison Ormesher" userId="79b47fba-0ab3-4100-8e22-fee5059f93b1" providerId="ADAL" clId="{7BB4BDD0-A53B-4E6F-AEC7-1838CB9959BC}" dt="2023-02-03T09:27:03.379" v="10514" actId="11"/>
          <ac:spMkLst>
            <pc:docMk/>
            <pc:sldMk cId="3867623766" sldId="394"/>
            <ac:spMk id="4" creationId="{D98C562B-4A27-46EE-ADCA-5B6F01B7F296}"/>
          </ac:spMkLst>
        </pc:spChg>
      </pc:sldChg>
    </pc:docChg>
  </pc:docChgLst>
  <pc:docChgLst>
    <pc:chgData name="Alison Ormesher" userId="79b47fba-0ab3-4100-8e22-fee5059f93b1" providerId="ADAL" clId="{31371CE2-ECEA-468D-9761-A9E2239352A8}"/>
    <pc:docChg chg="undo custSel addSld delSld modSld replTag delTag">
      <pc:chgData name="Alison Ormesher" userId="79b47fba-0ab3-4100-8e22-fee5059f93b1" providerId="ADAL" clId="{31371CE2-ECEA-468D-9761-A9E2239352A8}" dt="2022-12-13T13:33:44.824" v="863"/>
      <pc:docMkLst>
        <pc:docMk/>
      </pc:docMkLst>
      <pc:sldChg chg="modSp mod">
        <pc:chgData name="Alison Ormesher" userId="79b47fba-0ab3-4100-8e22-fee5059f93b1" providerId="ADAL" clId="{31371CE2-ECEA-468D-9761-A9E2239352A8}" dt="2022-12-13T13:24:03.366" v="842" actId="20577"/>
        <pc:sldMkLst>
          <pc:docMk/>
          <pc:sldMk cId="4068625107" sldId="330"/>
        </pc:sldMkLst>
        <pc:spChg chg="mod">
          <ac:chgData name="Alison Ormesher" userId="79b47fba-0ab3-4100-8e22-fee5059f93b1" providerId="ADAL" clId="{31371CE2-ECEA-468D-9761-A9E2239352A8}" dt="2022-12-13T13:24:03.366" v="842" actId="20577"/>
          <ac:spMkLst>
            <pc:docMk/>
            <pc:sldMk cId="4068625107" sldId="330"/>
            <ac:spMk id="2" creationId="{B78F9A59-2EF9-EE44-BC07-DD260D6028F7}"/>
          </ac:spMkLst>
        </pc:spChg>
        <pc:spChg chg="mod">
          <ac:chgData name="Alison Ormesher" userId="79b47fba-0ab3-4100-8e22-fee5059f93b1" providerId="ADAL" clId="{31371CE2-ECEA-468D-9761-A9E2239352A8}" dt="2022-12-12T11:41:25.612" v="10" actId="20577"/>
          <ac:spMkLst>
            <pc:docMk/>
            <pc:sldMk cId="4068625107" sldId="330"/>
            <ac:spMk id="4" creationId="{62C7D313-9D67-8945-B934-D01AC395DF71}"/>
          </ac:spMkLst>
        </pc:spChg>
      </pc:sldChg>
      <pc:sldChg chg="modSp mod">
        <pc:chgData name="Alison Ormesher" userId="79b47fba-0ab3-4100-8e22-fee5059f93b1" providerId="ADAL" clId="{31371CE2-ECEA-468D-9761-A9E2239352A8}" dt="2022-12-13T13:19:00.388" v="803" actId="20577"/>
        <pc:sldMkLst>
          <pc:docMk/>
          <pc:sldMk cId="3064069649" sldId="347"/>
        </pc:sldMkLst>
        <pc:spChg chg="mod">
          <ac:chgData name="Alison Ormesher" userId="79b47fba-0ab3-4100-8e22-fee5059f93b1" providerId="ADAL" clId="{31371CE2-ECEA-468D-9761-A9E2239352A8}" dt="2022-12-13T13:19:00.388" v="803" actId="20577"/>
          <ac:spMkLst>
            <pc:docMk/>
            <pc:sldMk cId="3064069649" sldId="347"/>
            <ac:spMk id="23" creationId="{B6A2AB2A-C0F2-45EE-A301-41FACCAB35BF}"/>
          </ac:spMkLst>
        </pc:spChg>
      </pc:sldChg>
      <pc:sldChg chg="delSp modSp del mod">
        <pc:chgData name="Alison Ormesher" userId="79b47fba-0ab3-4100-8e22-fee5059f93b1" providerId="ADAL" clId="{31371CE2-ECEA-468D-9761-A9E2239352A8}" dt="2022-12-12T11:57:42.748" v="610" actId="2696"/>
        <pc:sldMkLst>
          <pc:docMk/>
          <pc:sldMk cId="417024334" sldId="348"/>
        </pc:sldMkLst>
        <pc:spChg chg="mod">
          <ac:chgData name="Alison Ormesher" userId="79b47fba-0ab3-4100-8e22-fee5059f93b1" providerId="ADAL" clId="{31371CE2-ECEA-468D-9761-A9E2239352A8}" dt="2022-12-12T11:53:09.925" v="525" actId="20577"/>
          <ac:spMkLst>
            <pc:docMk/>
            <pc:sldMk cId="417024334" sldId="348"/>
            <ac:spMk id="23" creationId="{B6A2AB2A-C0F2-45EE-A301-41FACCAB35BF}"/>
          </ac:spMkLst>
        </pc:spChg>
        <pc:picChg chg="mod">
          <ac:chgData name="Alison Ormesher" userId="79b47fba-0ab3-4100-8e22-fee5059f93b1" providerId="ADAL" clId="{31371CE2-ECEA-468D-9761-A9E2239352A8}" dt="2022-12-12T11:54:10.654" v="542" actId="1076"/>
          <ac:picMkLst>
            <pc:docMk/>
            <pc:sldMk cId="417024334" sldId="348"/>
            <ac:picMk id="7" creationId="{A234393E-9588-49B6-A6E1-251E550BCCB3}"/>
          </ac:picMkLst>
        </pc:picChg>
        <pc:picChg chg="mod">
          <ac:chgData name="Alison Ormesher" userId="79b47fba-0ab3-4100-8e22-fee5059f93b1" providerId="ADAL" clId="{31371CE2-ECEA-468D-9761-A9E2239352A8}" dt="2022-12-12T11:54:33.420" v="550" actId="1076"/>
          <ac:picMkLst>
            <pc:docMk/>
            <pc:sldMk cId="417024334" sldId="348"/>
            <ac:picMk id="8" creationId="{9BAA2122-2ECE-467F-8AD3-63B90FB20C07}"/>
          </ac:picMkLst>
        </pc:picChg>
        <pc:picChg chg="del">
          <ac:chgData name="Alison Ormesher" userId="79b47fba-0ab3-4100-8e22-fee5059f93b1" providerId="ADAL" clId="{31371CE2-ECEA-468D-9761-A9E2239352A8}" dt="2022-12-12T11:51:51.798" v="510" actId="478"/>
          <ac:picMkLst>
            <pc:docMk/>
            <pc:sldMk cId="417024334" sldId="348"/>
            <ac:picMk id="13" creationId="{251BF9C8-1C49-4EA6-9C34-425165F12A8C}"/>
          </ac:picMkLst>
        </pc:picChg>
      </pc:sldChg>
      <pc:sldChg chg="modSp mod">
        <pc:chgData name="Alison Ormesher" userId="79b47fba-0ab3-4100-8e22-fee5059f93b1" providerId="ADAL" clId="{31371CE2-ECEA-468D-9761-A9E2239352A8}" dt="2022-12-12T12:02:23.777" v="711" actId="20577"/>
        <pc:sldMkLst>
          <pc:docMk/>
          <pc:sldMk cId="1305337560" sldId="349"/>
        </pc:sldMkLst>
        <pc:spChg chg="mod">
          <ac:chgData name="Alison Ormesher" userId="79b47fba-0ab3-4100-8e22-fee5059f93b1" providerId="ADAL" clId="{31371CE2-ECEA-468D-9761-A9E2239352A8}" dt="2022-12-12T12:02:23.777" v="711" actId="20577"/>
          <ac:spMkLst>
            <pc:docMk/>
            <pc:sldMk cId="1305337560" sldId="349"/>
            <ac:spMk id="23" creationId="{B6A2AB2A-C0F2-45EE-A301-41FACCAB35BF}"/>
          </ac:spMkLst>
        </pc:spChg>
        <pc:picChg chg="mod">
          <ac:chgData name="Alison Ormesher" userId="79b47fba-0ab3-4100-8e22-fee5059f93b1" providerId="ADAL" clId="{31371CE2-ECEA-468D-9761-A9E2239352A8}" dt="2022-12-12T12:01:43.173" v="688" actId="1076"/>
          <ac:picMkLst>
            <pc:docMk/>
            <pc:sldMk cId="1305337560" sldId="349"/>
            <ac:picMk id="5" creationId="{D4F3D956-B7F0-4BC0-A648-6D2A5A300132}"/>
          </ac:picMkLst>
        </pc:picChg>
        <pc:picChg chg="mod">
          <ac:chgData name="Alison Ormesher" userId="79b47fba-0ab3-4100-8e22-fee5059f93b1" providerId="ADAL" clId="{31371CE2-ECEA-468D-9761-A9E2239352A8}" dt="2022-12-12T12:01:38.808" v="684" actId="1076"/>
          <ac:picMkLst>
            <pc:docMk/>
            <pc:sldMk cId="1305337560" sldId="349"/>
            <ac:picMk id="15" creationId="{13A667E8-BCD0-4EFE-943C-6262A7C0FFB0}"/>
          </ac:picMkLst>
        </pc:picChg>
      </pc:sldChg>
      <pc:sldChg chg="modSp mod">
        <pc:chgData name="Alison Ormesher" userId="79b47fba-0ab3-4100-8e22-fee5059f93b1" providerId="ADAL" clId="{31371CE2-ECEA-468D-9761-A9E2239352A8}" dt="2022-12-12T12:07:52.104" v="781"/>
        <pc:sldMkLst>
          <pc:docMk/>
          <pc:sldMk cId="534243729" sldId="350"/>
        </pc:sldMkLst>
        <pc:spChg chg="mod">
          <ac:chgData name="Alison Ormesher" userId="79b47fba-0ab3-4100-8e22-fee5059f93b1" providerId="ADAL" clId="{31371CE2-ECEA-468D-9761-A9E2239352A8}" dt="2022-12-12T12:07:52.104" v="781"/>
          <ac:spMkLst>
            <pc:docMk/>
            <pc:sldMk cId="534243729" sldId="350"/>
            <ac:spMk id="4" creationId="{D98C562B-4A27-46EE-ADCA-5B6F01B7F296}"/>
          </ac:spMkLst>
        </pc:spChg>
      </pc:sldChg>
      <pc:sldChg chg="modSp mod">
        <pc:chgData name="Alison Ormesher" userId="79b47fba-0ab3-4100-8e22-fee5059f93b1" providerId="ADAL" clId="{31371CE2-ECEA-468D-9761-A9E2239352A8}" dt="2022-12-13T13:20:03.779" v="807" actId="207"/>
        <pc:sldMkLst>
          <pc:docMk/>
          <pc:sldMk cId="1875859739" sldId="357"/>
        </pc:sldMkLst>
        <pc:spChg chg="mod">
          <ac:chgData name="Alison Ormesher" userId="79b47fba-0ab3-4100-8e22-fee5059f93b1" providerId="ADAL" clId="{31371CE2-ECEA-468D-9761-A9E2239352A8}" dt="2022-12-13T13:20:03.779" v="807" actId="207"/>
          <ac:spMkLst>
            <pc:docMk/>
            <pc:sldMk cId="1875859739" sldId="357"/>
            <ac:spMk id="4" creationId="{D98C562B-4A27-46EE-ADCA-5B6F01B7F296}"/>
          </ac:spMkLst>
        </pc:spChg>
      </pc:sldChg>
      <pc:sldChg chg="delSp modSp mod">
        <pc:chgData name="Alison Ormesher" userId="79b47fba-0ab3-4100-8e22-fee5059f93b1" providerId="ADAL" clId="{31371CE2-ECEA-468D-9761-A9E2239352A8}" dt="2022-12-12T12:04:44.516" v="733" actId="207"/>
        <pc:sldMkLst>
          <pc:docMk/>
          <pc:sldMk cId="4092287536" sldId="360"/>
        </pc:sldMkLst>
        <pc:spChg chg="mod">
          <ac:chgData name="Alison Ormesher" userId="79b47fba-0ab3-4100-8e22-fee5059f93b1" providerId="ADAL" clId="{31371CE2-ECEA-468D-9761-A9E2239352A8}" dt="2022-12-12T12:04:44.516" v="733" actId="207"/>
          <ac:spMkLst>
            <pc:docMk/>
            <pc:sldMk cId="4092287536" sldId="360"/>
            <ac:spMk id="23" creationId="{B6A2AB2A-C0F2-45EE-A301-41FACCAB35BF}"/>
          </ac:spMkLst>
        </pc:spChg>
        <pc:picChg chg="mod">
          <ac:chgData name="Alison Ormesher" userId="79b47fba-0ab3-4100-8e22-fee5059f93b1" providerId="ADAL" clId="{31371CE2-ECEA-468D-9761-A9E2239352A8}" dt="2022-12-12T11:54:56.371" v="558" actId="1076"/>
          <ac:picMkLst>
            <pc:docMk/>
            <pc:sldMk cId="4092287536" sldId="360"/>
            <ac:picMk id="8" creationId="{9BAA2122-2ECE-467F-8AD3-63B90FB20C07}"/>
          </ac:picMkLst>
        </pc:picChg>
        <pc:picChg chg="del">
          <ac:chgData name="Alison Ormesher" userId="79b47fba-0ab3-4100-8e22-fee5059f93b1" providerId="ADAL" clId="{31371CE2-ECEA-468D-9761-A9E2239352A8}" dt="2022-12-12T11:51:03.220" v="505" actId="478"/>
          <ac:picMkLst>
            <pc:docMk/>
            <pc:sldMk cId="4092287536" sldId="360"/>
            <ac:picMk id="13" creationId="{251BF9C8-1C49-4EA6-9C34-425165F12A8C}"/>
          </ac:picMkLst>
        </pc:picChg>
      </pc:sldChg>
      <pc:sldChg chg="modSp mod">
        <pc:chgData name="Alison Ormesher" userId="79b47fba-0ab3-4100-8e22-fee5059f93b1" providerId="ADAL" clId="{31371CE2-ECEA-468D-9761-A9E2239352A8}" dt="2022-12-13T13:20:56.491" v="811" actId="20577"/>
        <pc:sldMkLst>
          <pc:docMk/>
          <pc:sldMk cId="2036752968" sldId="362"/>
        </pc:sldMkLst>
        <pc:spChg chg="mod">
          <ac:chgData name="Alison Ormesher" userId="79b47fba-0ab3-4100-8e22-fee5059f93b1" providerId="ADAL" clId="{31371CE2-ECEA-468D-9761-A9E2239352A8}" dt="2022-12-13T13:20:56.491" v="811" actId="20577"/>
          <ac:spMkLst>
            <pc:docMk/>
            <pc:sldMk cId="2036752968" sldId="362"/>
            <ac:spMk id="4" creationId="{D98C562B-4A27-46EE-ADCA-5B6F01B7F296}"/>
          </ac:spMkLst>
        </pc:spChg>
      </pc:sldChg>
      <pc:sldChg chg="modSp add mod">
        <pc:chgData name="Alison Ormesher" userId="79b47fba-0ab3-4100-8e22-fee5059f93b1" providerId="ADAL" clId="{31371CE2-ECEA-468D-9761-A9E2239352A8}" dt="2022-12-13T13:33:40.599" v="860" actId="20577"/>
        <pc:sldMkLst>
          <pc:docMk/>
          <pc:sldMk cId="887121399" sldId="365"/>
        </pc:sldMkLst>
        <pc:spChg chg="mod">
          <ac:chgData name="Alison Ormesher" userId="79b47fba-0ab3-4100-8e22-fee5059f93b1" providerId="ADAL" clId="{31371CE2-ECEA-468D-9761-A9E2239352A8}" dt="2022-12-12T11:43:48.117" v="50" actId="20577"/>
          <ac:spMkLst>
            <pc:docMk/>
            <pc:sldMk cId="887121399" sldId="365"/>
            <ac:spMk id="2" creationId="{4DC9CEA0-1C0F-4C4D-942B-9325D24ECFED}"/>
          </ac:spMkLst>
        </pc:spChg>
        <pc:spChg chg="mod">
          <ac:chgData name="Alison Ormesher" userId="79b47fba-0ab3-4100-8e22-fee5059f93b1" providerId="ADAL" clId="{31371CE2-ECEA-468D-9761-A9E2239352A8}" dt="2022-12-13T13:33:40.599" v="860" actId="20577"/>
          <ac:spMkLst>
            <pc:docMk/>
            <pc:sldMk cId="887121399" sldId="365"/>
            <ac:spMk id="4" creationId="{D98C562B-4A27-46EE-ADCA-5B6F01B7F296}"/>
          </ac:spMkLst>
        </pc:spChg>
      </pc:sldChg>
      <pc:sldChg chg="addSp delSp modSp add del mod delAnim modAnim">
        <pc:chgData name="Alison Ormesher" userId="79b47fba-0ab3-4100-8e22-fee5059f93b1" providerId="ADAL" clId="{31371CE2-ECEA-468D-9761-A9E2239352A8}" dt="2022-12-12T12:05:31.978" v="737" actId="2696"/>
        <pc:sldMkLst>
          <pc:docMk/>
          <pc:sldMk cId="448646511" sldId="366"/>
        </pc:sldMkLst>
        <pc:spChg chg="mod">
          <ac:chgData name="Alison Ormesher" userId="79b47fba-0ab3-4100-8e22-fee5059f93b1" providerId="ADAL" clId="{31371CE2-ECEA-468D-9761-A9E2239352A8}" dt="2022-12-12T11:55:38.611" v="567" actId="20577"/>
          <ac:spMkLst>
            <pc:docMk/>
            <pc:sldMk cId="448646511" sldId="366"/>
            <ac:spMk id="2" creationId="{4DC9CEA0-1C0F-4C4D-942B-9325D24ECFED}"/>
          </ac:spMkLst>
        </pc:spChg>
        <pc:spChg chg="mod">
          <ac:chgData name="Alison Ormesher" userId="79b47fba-0ab3-4100-8e22-fee5059f93b1" providerId="ADAL" clId="{31371CE2-ECEA-468D-9761-A9E2239352A8}" dt="2022-12-12T11:59:14.184" v="642" actId="20577"/>
          <ac:spMkLst>
            <pc:docMk/>
            <pc:sldMk cId="448646511" sldId="366"/>
            <ac:spMk id="23" creationId="{B6A2AB2A-C0F2-45EE-A301-41FACCAB35BF}"/>
          </ac:spMkLst>
        </pc:spChg>
        <pc:picChg chg="add del mod">
          <ac:chgData name="Alison Ormesher" userId="79b47fba-0ab3-4100-8e22-fee5059f93b1" providerId="ADAL" clId="{31371CE2-ECEA-468D-9761-A9E2239352A8}" dt="2022-12-12T11:59:11.490" v="641" actId="478"/>
          <ac:picMkLst>
            <pc:docMk/>
            <pc:sldMk cId="448646511" sldId="366"/>
            <ac:picMk id="6" creationId="{A7B46AC4-0E47-45CB-9A00-8781BBF203C5}"/>
          </ac:picMkLst>
        </pc:picChg>
      </pc:sldChg>
    </pc:docChg>
  </pc:docChgLst>
  <pc:docChgLst>
    <pc:chgData name="Alison Ormesher" userId="S::alo1g21@soton.ac.uk::79b47fba-0ab3-4100-8e22-fee5059f93b1" providerId="AD" clId="Web-{F8A65011-5045-D91F-E384-FEA069915E2B}"/>
    <pc:docChg chg="modSld">
      <pc:chgData name="Alison Ormesher" userId="S::alo1g21@soton.ac.uk::79b47fba-0ab3-4100-8e22-fee5059f93b1" providerId="AD" clId="Web-{F8A65011-5045-D91F-E384-FEA069915E2B}" dt="2023-02-03T09:25:58.308" v="42" actId="20577"/>
      <pc:docMkLst>
        <pc:docMk/>
      </pc:docMkLst>
      <pc:sldChg chg="modSp">
        <pc:chgData name="Alison Ormesher" userId="S::alo1g21@soton.ac.uk::79b47fba-0ab3-4100-8e22-fee5059f93b1" providerId="AD" clId="Web-{F8A65011-5045-D91F-E384-FEA069915E2B}" dt="2023-02-03T09:23:07.553" v="1" actId="20577"/>
        <pc:sldMkLst>
          <pc:docMk/>
          <pc:sldMk cId="1305337560" sldId="349"/>
        </pc:sldMkLst>
        <pc:spChg chg="mod">
          <ac:chgData name="Alison Ormesher" userId="S::alo1g21@soton.ac.uk::79b47fba-0ab3-4100-8e22-fee5059f93b1" providerId="AD" clId="Web-{F8A65011-5045-D91F-E384-FEA069915E2B}" dt="2023-02-03T09:23:07.553" v="1" actId="20577"/>
          <ac:spMkLst>
            <pc:docMk/>
            <pc:sldMk cId="1305337560" sldId="349"/>
            <ac:spMk id="23" creationId="{B6A2AB2A-C0F2-45EE-A301-41FACCAB35BF}"/>
          </ac:spMkLst>
        </pc:spChg>
      </pc:sldChg>
      <pc:sldChg chg="modSp">
        <pc:chgData name="Alison Ormesher" userId="S::alo1g21@soton.ac.uk::79b47fba-0ab3-4100-8e22-fee5059f93b1" providerId="AD" clId="Web-{F8A65011-5045-D91F-E384-FEA069915E2B}" dt="2023-02-03T09:24:36.993" v="30"/>
        <pc:sldMkLst>
          <pc:docMk/>
          <pc:sldMk cId="874075507" sldId="388"/>
        </pc:sldMkLst>
        <pc:spChg chg="mod">
          <ac:chgData name="Alison Ormesher" userId="S::alo1g21@soton.ac.uk::79b47fba-0ab3-4100-8e22-fee5059f93b1" providerId="AD" clId="Web-{F8A65011-5045-D91F-E384-FEA069915E2B}" dt="2023-02-03T09:24:22.633" v="29" actId="20577"/>
          <ac:spMkLst>
            <pc:docMk/>
            <pc:sldMk cId="874075507" sldId="388"/>
            <ac:spMk id="4" creationId="{D98C562B-4A27-46EE-ADCA-5B6F01B7F296}"/>
          </ac:spMkLst>
        </pc:spChg>
        <pc:picChg chg="mod">
          <ac:chgData name="Alison Ormesher" userId="S::alo1g21@soton.ac.uk::79b47fba-0ab3-4100-8e22-fee5059f93b1" providerId="AD" clId="Web-{F8A65011-5045-D91F-E384-FEA069915E2B}" dt="2023-02-03T09:24:36.993" v="30"/>
          <ac:picMkLst>
            <pc:docMk/>
            <pc:sldMk cId="874075507" sldId="388"/>
            <ac:picMk id="8" creationId="{5C812A84-9579-CD23-E913-C5068D56D73D}"/>
          </ac:picMkLst>
        </pc:picChg>
      </pc:sldChg>
      <pc:sldChg chg="modSp">
        <pc:chgData name="Alison Ormesher" userId="S::alo1g21@soton.ac.uk::79b47fba-0ab3-4100-8e22-fee5059f93b1" providerId="AD" clId="Web-{F8A65011-5045-D91F-E384-FEA069915E2B}" dt="2023-02-03T09:25:58.308" v="42" actId="20577"/>
        <pc:sldMkLst>
          <pc:docMk/>
          <pc:sldMk cId="3867623766" sldId="394"/>
        </pc:sldMkLst>
        <pc:spChg chg="mod">
          <ac:chgData name="Alison Ormesher" userId="S::alo1g21@soton.ac.uk::79b47fba-0ab3-4100-8e22-fee5059f93b1" providerId="AD" clId="Web-{F8A65011-5045-D91F-E384-FEA069915E2B}" dt="2023-02-03T09:25:58.308" v="42" actId="20577"/>
          <ac:spMkLst>
            <pc:docMk/>
            <pc:sldMk cId="3867623766" sldId="394"/>
            <ac:spMk id="4" creationId="{D98C562B-4A27-46EE-ADCA-5B6F01B7F296}"/>
          </ac:spMkLst>
        </pc:spChg>
        <pc:picChg chg="mod">
          <ac:chgData name="Alison Ormesher" userId="S::alo1g21@soton.ac.uk::79b47fba-0ab3-4100-8e22-fee5059f93b1" providerId="AD" clId="Web-{F8A65011-5045-D91F-E384-FEA069915E2B}" dt="2023-02-03T09:25:21.698" v="31"/>
          <ac:picMkLst>
            <pc:docMk/>
            <pc:sldMk cId="3867623766" sldId="394"/>
            <ac:picMk id="8" creationId="{5C812A84-9579-CD23-E913-C5068D56D73D}"/>
          </ac:picMkLst>
        </pc:picChg>
      </pc:sldChg>
    </pc:docChg>
  </pc:docChgLst>
  <pc:docChgLst>
    <pc:chgData name="Alison Ormesher" userId="S::alo1g21@soton.ac.uk::79b47fba-0ab3-4100-8e22-fee5059f93b1" providerId="AD" clId="Web-{C5BD9040-64DE-7C8F-5AE0-0E2E59C1A8C0}"/>
    <pc:docChg chg="modSld">
      <pc:chgData name="Alison Ormesher" userId="S::alo1g21@soton.ac.uk::79b47fba-0ab3-4100-8e22-fee5059f93b1" providerId="AD" clId="Web-{C5BD9040-64DE-7C8F-5AE0-0E2E59C1A8C0}" dt="2022-09-27T13:12:22.889" v="7" actId="20577"/>
      <pc:docMkLst>
        <pc:docMk/>
      </pc:docMkLst>
      <pc:sldChg chg="modSp">
        <pc:chgData name="Alison Ormesher" userId="S::alo1g21@soton.ac.uk::79b47fba-0ab3-4100-8e22-fee5059f93b1" providerId="AD" clId="Web-{C5BD9040-64DE-7C8F-5AE0-0E2E59C1A8C0}" dt="2022-09-27T13:12:22.889" v="7" actId="20577"/>
        <pc:sldMkLst>
          <pc:docMk/>
          <pc:sldMk cId="3064069649" sldId="347"/>
        </pc:sldMkLst>
        <pc:spChg chg="mod">
          <ac:chgData name="Alison Ormesher" userId="S::alo1g21@soton.ac.uk::79b47fba-0ab3-4100-8e22-fee5059f93b1" providerId="AD" clId="Web-{C5BD9040-64DE-7C8F-5AE0-0E2E59C1A8C0}" dt="2022-09-27T13:12:22.889" v="7" actId="20577"/>
          <ac:spMkLst>
            <pc:docMk/>
            <pc:sldMk cId="3064069649" sldId="347"/>
            <ac:spMk id="2" creationId="{4DC9CEA0-1C0F-4C4D-942B-9325D24ECFED}"/>
          </ac:spMkLst>
        </pc:spChg>
      </pc:sldChg>
    </pc:docChg>
  </pc:docChgLst>
  <pc:docChgLst>
    <pc:chgData name="Jonathan Lightfoot" userId="3bef9eb6-b12e-4d0e-8b66-42c73c82ef0f" providerId="ADAL" clId="{54ED10C5-9B0E-4CCC-BF95-3247312C09F5}"/>
    <pc:docChg chg="undo custSel modSld replTag delTag">
      <pc:chgData name="Jonathan Lightfoot" userId="3bef9eb6-b12e-4d0e-8b66-42c73c82ef0f" providerId="ADAL" clId="{54ED10C5-9B0E-4CCC-BF95-3247312C09F5}" dt="2023-02-02T16:08:06.889" v="481" actId="20577"/>
      <pc:docMkLst>
        <pc:docMk/>
      </pc:docMkLst>
      <pc:sldChg chg="replTag delTag">
        <pc:chgData name="Jonathan Lightfoot" userId="3bef9eb6-b12e-4d0e-8b66-42c73c82ef0f" providerId="ADAL" clId="{54ED10C5-9B0E-4CCC-BF95-3247312C09F5}" dt="2023-02-02T13:30:39.587" v="207"/>
        <pc:sldMkLst>
          <pc:docMk/>
          <pc:sldMk cId="4068625107" sldId="330"/>
        </pc:sldMkLst>
      </pc:sldChg>
      <pc:sldChg chg="replTag">
        <pc:chgData name="Jonathan Lightfoot" userId="3bef9eb6-b12e-4d0e-8b66-42c73c82ef0f" providerId="ADAL" clId="{54ED10C5-9B0E-4CCC-BF95-3247312C09F5}" dt="2023-01-30T09:50:12.244" v="11"/>
        <pc:sldMkLst>
          <pc:docMk/>
          <pc:sldMk cId="1429685649" sldId="337"/>
        </pc:sldMkLst>
      </pc:sldChg>
      <pc:sldChg chg="addSp delSp modSp mod addAnim delAnim modAnim replTag delTag">
        <pc:chgData name="Jonathan Lightfoot" userId="3bef9eb6-b12e-4d0e-8b66-42c73c82ef0f" providerId="ADAL" clId="{54ED10C5-9B0E-4CCC-BF95-3247312C09F5}" dt="2023-02-02T13:31:06.746" v="215"/>
        <pc:sldMkLst>
          <pc:docMk/>
          <pc:sldMk cId="1274766323" sldId="340"/>
        </pc:sldMkLst>
        <pc:spChg chg="mod">
          <ac:chgData name="Jonathan Lightfoot" userId="3bef9eb6-b12e-4d0e-8b66-42c73c82ef0f" providerId="ADAL" clId="{54ED10C5-9B0E-4CCC-BF95-3247312C09F5}" dt="2023-02-01T13:07:40.262" v="102"/>
          <ac:spMkLst>
            <pc:docMk/>
            <pc:sldMk cId="1274766323" sldId="340"/>
            <ac:spMk id="7" creationId="{F6EDF8FF-695F-415A-87EE-43856DF1D60E}"/>
          </ac:spMkLst>
        </pc:spChg>
        <pc:spChg chg="add del mod">
          <ac:chgData name="Jonathan Lightfoot" userId="3bef9eb6-b12e-4d0e-8b66-42c73c82ef0f" providerId="ADAL" clId="{54ED10C5-9B0E-4CCC-BF95-3247312C09F5}" dt="2023-02-01T13:07:41.510" v="104" actId="21"/>
          <ac:spMkLst>
            <pc:docMk/>
            <pc:sldMk cId="1274766323" sldId="340"/>
            <ac:spMk id="9" creationId="{8C95B387-8CD6-4948-B710-B0DBA0A83EBE}"/>
          </ac:spMkLst>
        </pc:spChg>
      </pc:sldChg>
      <pc:sldChg chg="replTag delTag">
        <pc:chgData name="Jonathan Lightfoot" userId="3bef9eb6-b12e-4d0e-8b66-42c73c82ef0f" providerId="ADAL" clId="{54ED10C5-9B0E-4CCC-BF95-3247312C09F5}" dt="2023-02-01T12:11:06.333" v="39"/>
        <pc:sldMkLst>
          <pc:docMk/>
          <pc:sldMk cId="3064069649" sldId="347"/>
        </pc:sldMkLst>
      </pc:sldChg>
      <pc:sldChg chg="modSp mod replTag delTag">
        <pc:chgData name="Jonathan Lightfoot" userId="3bef9eb6-b12e-4d0e-8b66-42c73c82ef0f" providerId="ADAL" clId="{54ED10C5-9B0E-4CCC-BF95-3247312C09F5}" dt="2023-02-02T13:31:05.881" v="213"/>
        <pc:sldMkLst>
          <pc:docMk/>
          <pc:sldMk cId="1305337560" sldId="349"/>
        </pc:sldMkLst>
        <pc:spChg chg="mod">
          <ac:chgData name="Jonathan Lightfoot" userId="3bef9eb6-b12e-4d0e-8b66-42c73c82ef0f" providerId="ADAL" clId="{54ED10C5-9B0E-4CCC-BF95-3247312C09F5}" dt="2023-02-01T12:16:07.875" v="82" actId="948"/>
          <ac:spMkLst>
            <pc:docMk/>
            <pc:sldMk cId="1305337560" sldId="349"/>
            <ac:spMk id="23" creationId="{B6A2AB2A-C0F2-45EE-A301-41FACCAB35BF}"/>
          </ac:spMkLst>
        </pc:spChg>
      </pc:sldChg>
      <pc:sldChg chg="addSp delSp modSp mod replTag delTag">
        <pc:chgData name="Jonathan Lightfoot" userId="3bef9eb6-b12e-4d0e-8b66-42c73c82ef0f" providerId="ADAL" clId="{54ED10C5-9B0E-4CCC-BF95-3247312C09F5}" dt="2023-02-02T16:08:06.889" v="481" actId="20577"/>
        <pc:sldMkLst>
          <pc:docMk/>
          <pc:sldMk cId="534243729" sldId="350"/>
        </pc:sldMkLst>
        <pc:spChg chg="mod">
          <ac:chgData name="Jonathan Lightfoot" userId="3bef9eb6-b12e-4d0e-8b66-42c73c82ef0f" providerId="ADAL" clId="{54ED10C5-9B0E-4CCC-BF95-3247312C09F5}" dt="2023-02-02T16:08:06.889" v="481" actId="20577"/>
          <ac:spMkLst>
            <pc:docMk/>
            <pc:sldMk cId="534243729" sldId="350"/>
            <ac:spMk id="4" creationId="{D98C562B-4A27-46EE-ADCA-5B6F01B7F296}"/>
          </ac:spMkLst>
        </pc:spChg>
        <pc:spChg chg="mod">
          <ac:chgData name="Jonathan Lightfoot" userId="3bef9eb6-b12e-4d0e-8b66-42c73c82ef0f" providerId="ADAL" clId="{54ED10C5-9B0E-4CCC-BF95-3247312C09F5}" dt="2023-02-02T13:52:02.739" v="349" actId="27803"/>
          <ac:spMkLst>
            <pc:docMk/>
            <pc:sldMk cId="534243729" sldId="350"/>
            <ac:spMk id="11" creationId="{8FD49640-EA3C-4266-FECF-B7BF5EDE2B05}"/>
          </ac:spMkLst>
        </pc:spChg>
        <pc:spChg chg="mod">
          <ac:chgData name="Jonathan Lightfoot" userId="3bef9eb6-b12e-4d0e-8b66-42c73c82ef0f" providerId="ADAL" clId="{54ED10C5-9B0E-4CCC-BF95-3247312C09F5}" dt="2023-02-02T13:52:02.739" v="349" actId="27803"/>
          <ac:spMkLst>
            <pc:docMk/>
            <pc:sldMk cId="534243729" sldId="350"/>
            <ac:spMk id="12" creationId="{A2D4D2E8-0E78-A3F4-5433-DE8B136DAFFC}"/>
          </ac:spMkLst>
        </pc:spChg>
        <pc:grpChg chg="add del mod">
          <ac:chgData name="Jonathan Lightfoot" userId="3bef9eb6-b12e-4d0e-8b66-42c73c82ef0f" providerId="ADAL" clId="{54ED10C5-9B0E-4CCC-BF95-3247312C09F5}" dt="2023-02-02T13:52:02.739" v="349" actId="27803"/>
          <ac:grpSpMkLst>
            <pc:docMk/>
            <pc:sldMk cId="534243729" sldId="350"/>
            <ac:grpSpMk id="10" creationId="{3D2FEB36-14FC-DB9F-96F8-BE929DDE9866}"/>
          </ac:grpSpMkLst>
        </pc:grpChg>
        <pc:picChg chg="mod">
          <ac:chgData name="Jonathan Lightfoot" userId="3bef9eb6-b12e-4d0e-8b66-42c73c82ef0f" providerId="ADAL" clId="{54ED10C5-9B0E-4CCC-BF95-3247312C09F5}" dt="2023-02-02T16:03:14.298" v="447" actId="962"/>
          <ac:picMkLst>
            <pc:docMk/>
            <pc:sldMk cId="534243729" sldId="350"/>
            <ac:picMk id="5" creationId="{2126C6B8-EE6F-F7E4-4BE7-26321B0198F1}"/>
          </ac:picMkLst>
        </pc:picChg>
        <pc:picChg chg="mod">
          <ac:chgData name="Jonathan Lightfoot" userId="3bef9eb6-b12e-4d0e-8b66-42c73c82ef0f" providerId="ADAL" clId="{54ED10C5-9B0E-4CCC-BF95-3247312C09F5}" dt="2023-02-02T13:53:28.153" v="387" actId="962"/>
          <ac:picMkLst>
            <pc:docMk/>
            <pc:sldMk cId="534243729" sldId="350"/>
            <ac:picMk id="6" creationId="{11BEAE19-F767-4E9C-8FB4-6A894C28BF76}"/>
          </ac:picMkLst>
        </pc:picChg>
        <pc:picChg chg="mod">
          <ac:chgData name="Jonathan Lightfoot" userId="3bef9eb6-b12e-4d0e-8b66-42c73c82ef0f" providerId="ADAL" clId="{54ED10C5-9B0E-4CCC-BF95-3247312C09F5}" dt="2023-02-02T13:53:18.169" v="385" actId="962"/>
          <ac:picMkLst>
            <pc:docMk/>
            <pc:sldMk cId="534243729" sldId="350"/>
            <ac:picMk id="7" creationId="{69958203-5CEB-4397-B39C-699150DB743A}"/>
          </ac:picMkLst>
        </pc:picChg>
        <pc:picChg chg="add del mod">
          <ac:chgData name="Jonathan Lightfoot" userId="3bef9eb6-b12e-4d0e-8b66-42c73c82ef0f" providerId="ADAL" clId="{54ED10C5-9B0E-4CCC-BF95-3247312C09F5}" dt="2023-02-02T13:54:42.290" v="393" actId="478"/>
          <ac:picMkLst>
            <pc:docMk/>
            <pc:sldMk cId="534243729" sldId="350"/>
            <ac:picMk id="8" creationId="{091E71EE-7FCE-5892-7E96-AA4C66928246}"/>
          </ac:picMkLst>
        </pc:picChg>
        <pc:picChg chg="add del mod">
          <ac:chgData name="Jonathan Lightfoot" userId="3bef9eb6-b12e-4d0e-8b66-42c73c82ef0f" providerId="ADAL" clId="{54ED10C5-9B0E-4CCC-BF95-3247312C09F5}" dt="2023-02-02T13:53:22.108" v="386" actId="962"/>
          <ac:picMkLst>
            <pc:docMk/>
            <pc:sldMk cId="534243729" sldId="350"/>
            <ac:picMk id="9" creationId="{344D527E-3600-476A-BF93-962E793088AB}"/>
          </ac:picMkLst>
        </pc:picChg>
        <pc:picChg chg="add mod">
          <ac:chgData name="Jonathan Lightfoot" userId="3bef9eb6-b12e-4d0e-8b66-42c73c82ef0f" providerId="ADAL" clId="{54ED10C5-9B0E-4CCC-BF95-3247312C09F5}" dt="2023-02-02T16:02:56.446" v="443" actId="962"/>
          <ac:picMkLst>
            <pc:docMk/>
            <pc:sldMk cId="534243729" sldId="350"/>
            <ac:picMk id="14" creationId="{F3685387-0795-9393-F08E-33599E9D0117}"/>
          </ac:picMkLst>
        </pc:picChg>
      </pc:sldChg>
      <pc:sldChg chg="replTag">
        <pc:chgData name="Jonathan Lightfoot" userId="3bef9eb6-b12e-4d0e-8b66-42c73c82ef0f" providerId="ADAL" clId="{54ED10C5-9B0E-4CCC-BF95-3247312C09F5}" dt="2023-01-30T09:50:12.960" v="13"/>
        <pc:sldMkLst>
          <pc:docMk/>
          <pc:sldMk cId="1075887407" sldId="351"/>
        </pc:sldMkLst>
      </pc:sldChg>
      <pc:sldChg chg="replTag delTag">
        <pc:chgData name="Jonathan Lightfoot" userId="3bef9eb6-b12e-4d0e-8b66-42c73c82ef0f" providerId="ADAL" clId="{54ED10C5-9B0E-4CCC-BF95-3247312C09F5}" dt="2023-02-02T16:03:32.564" v="457"/>
        <pc:sldMkLst>
          <pc:docMk/>
          <pc:sldMk cId="1689911293" sldId="352"/>
        </pc:sldMkLst>
      </pc:sldChg>
      <pc:sldChg chg="modSp mod replTag delTag">
        <pc:chgData name="Jonathan Lightfoot" userId="3bef9eb6-b12e-4d0e-8b66-42c73c82ef0f" providerId="ADAL" clId="{54ED10C5-9B0E-4CCC-BF95-3247312C09F5}" dt="2023-02-02T13:31:04.157" v="209"/>
        <pc:sldMkLst>
          <pc:docMk/>
          <pc:sldMk cId="3393080433" sldId="353"/>
        </pc:sldMkLst>
        <pc:spChg chg="mod">
          <ac:chgData name="Jonathan Lightfoot" userId="3bef9eb6-b12e-4d0e-8b66-42c73c82ef0f" providerId="ADAL" clId="{54ED10C5-9B0E-4CCC-BF95-3247312C09F5}" dt="2023-02-01T12:13:36.710" v="72" actId="20577"/>
          <ac:spMkLst>
            <pc:docMk/>
            <pc:sldMk cId="3393080433" sldId="353"/>
            <ac:spMk id="23" creationId="{B6A2AB2A-C0F2-45EE-A301-41FACCAB35BF}"/>
          </ac:spMkLst>
        </pc:spChg>
      </pc:sldChg>
      <pc:sldChg chg="replTag delTag">
        <pc:chgData name="Jonathan Lightfoot" userId="3bef9eb6-b12e-4d0e-8b66-42c73c82ef0f" providerId="ADAL" clId="{54ED10C5-9B0E-4CCC-BF95-3247312C09F5}" dt="2023-02-02T13:32:37.105" v="221"/>
        <pc:sldMkLst>
          <pc:docMk/>
          <pc:sldMk cId="1137769441" sldId="354"/>
        </pc:sldMkLst>
      </pc:sldChg>
      <pc:sldChg chg="modSp mod replTag delTag">
        <pc:chgData name="Jonathan Lightfoot" userId="3bef9eb6-b12e-4d0e-8b66-42c73c82ef0f" providerId="ADAL" clId="{54ED10C5-9B0E-4CCC-BF95-3247312C09F5}" dt="2023-02-02T13:32:40.889" v="223"/>
        <pc:sldMkLst>
          <pc:docMk/>
          <pc:sldMk cId="3145863798" sldId="355"/>
        </pc:sldMkLst>
        <pc:spChg chg="mod">
          <ac:chgData name="Jonathan Lightfoot" userId="3bef9eb6-b12e-4d0e-8b66-42c73c82ef0f" providerId="ADAL" clId="{54ED10C5-9B0E-4CCC-BF95-3247312C09F5}" dt="2023-02-01T13:27:17.613" v="119" actId="20577"/>
          <ac:spMkLst>
            <pc:docMk/>
            <pc:sldMk cId="3145863798" sldId="355"/>
            <ac:spMk id="4" creationId="{D98C562B-4A27-46EE-ADCA-5B6F01B7F296}"/>
          </ac:spMkLst>
        </pc:spChg>
      </pc:sldChg>
      <pc:sldChg chg="replTag delTag">
        <pc:chgData name="Jonathan Lightfoot" userId="3bef9eb6-b12e-4d0e-8b66-42c73c82ef0f" providerId="ADAL" clId="{54ED10C5-9B0E-4CCC-BF95-3247312C09F5}" dt="2023-02-02T13:32:42.439" v="225"/>
        <pc:sldMkLst>
          <pc:docMk/>
          <pc:sldMk cId="1154697354" sldId="356"/>
        </pc:sldMkLst>
      </pc:sldChg>
      <pc:sldChg chg="replTag delTag">
        <pc:chgData name="Jonathan Lightfoot" userId="3bef9eb6-b12e-4d0e-8b66-42c73c82ef0f" providerId="ADAL" clId="{54ED10C5-9B0E-4CCC-BF95-3247312C09F5}" dt="2023-02-02T13:32:42.992" v="227"/>
        <pc:sldMkLst>
          <pc:docMk/>
          <pc:sldMk cId="1875859739" sldId="357"/>
        </pc:sldMkLst>
      </pc:sldChg>
      <pc:sldChg chg="replTag delTag">
        <pc:chgData name="Jonathan Lightfoot" userId="3bef9eb6-b12e-4d0e-8b66-42c73c82ef0f" providerId="ADAL" clId="{54ED10C5-9B0E-4CCC-BF95-3247312C09F5}" dt="2023-02-02T13:32:43.637" v="229"/>
        <pc:sldMkLst>
          <pc:docMk/>
          <pc:sldMk cId="777524807" sldId="358"/>
        </pc:sldMkLst>
      </pc:sldChg>
      <pc:sldChg chg="replTag">
        <pc:chgData name="Jonathan Lightfoot" userId="3bef9eb6-b12e-4d0e-8b66-42c73c82ef0f" providerId="ADAL" clId="{54ED10C5-9B0E-4CCC-BF95-3247312C09F5}" dt="2023-01-30T09:50:16.537" v="21"/>
        <pc:sldMkLst>
          <pc:docMk/>
          <pc:sldMk cId="2036752968" sldId="362"/>
        </pc:sldMkLst>
      </pc:sldChg>
      <pc:sldChg chg="replTag">
        <pc:chgData name="Jonathan Lightfoot" userId="3bef9eb6-b12e-4d0e-8b66-42c73c82ef0f" providerId="ADAL" clId="{54ED10C5-9B0E-4CCC-BF95-3247312C09F5}" dt="2023-01-30T09:50:15.585" v="19"/>
        <pc:sldMkLst>
          <pc:docMk/>
          <pc:sldMk cId="3066705222" sldId="363"/>
        </pc:sldMkLst>
      </pc:sldChg>
      <pc:sldChg chg="replTag delTag">
        <pc:chgData name="Jonathan Lightfoot" userId="3bef9eb6-b12e-4d0e-8b66-42c73c82ef0f" providerId="ADAL" clId="{54ED10C5-9B0E-4CCC-BF95-3247312C09F5}" dt="2023-01-30T09:50:18.811" v="25"/>
        <pc:sldMkLst>
          <pc:docMk/>
          <pc:sldMk cId="887121399" sldId="365"/>
        </pc:sldMkLst>
      </pc:sldChg>
      <pc:sldChg chg="replTag delTag">
        <pc:chgData name="Jonathan Lightfoot" userId="3bef9eb6-b12e-4d0e-8b66-42c73c82ef0f" providerId="ADAL" clId="{54ED10C5-9B0E-4CCC-BF95-3247312C09F5}" dt="2023-02-02T16:03:27.757" v="453"/>
        <pc:sldMkLst>
          <pc:docMk/>
          <pc:sldMk cId="1453437154" sldId="384"/>
        </pc:sldMkLst>
      </pc:sldChg>
      <pc:sldChg chg="replTag delTag">
        <pc:chgData name="Jonathan Lightfoot" userId="3bef9eb6-b12e-4d0e-8b66-42c73c82ef0f" providerId="ADAL" clId="{54ED10C5-9B0E-4CCC-BF95-3247312C09F5}" dt="2023-02-02T16:05:15.299" v="467"/>
        <pc:sldMkLst>
          <pc:docMk/>
          <pc:sldMk cId="479704067" sldId="385"/>
        </pc:sldMkLst>
      </pc:sldChg>
      <pc:sldChg chg="replTag delTag">
        <pc:chgData name="Jonathan Lightfoot" userId="3bef9eb6-b12e-4d0e-8b66-42c73c82ef0f" providerId="ADAL" clId="{54ED10C5-9B0E-4CCC-BF95-3247312C09F5}" dt="2023-02-02T16:05:12.219" v="465"/>
        <pc:sldMkLst>
          <pc:docMk/>
          <pc:sldMk cId="4152800035" sldId="386"/>
        </pc:sldMkLst>
      </pc:sldChg>
      <pc:sldChg chg="replTag delTag">
        <pc:chgData name="Jonathan Lightfoot" userId="3bef9eb6-b12e-4d0e-8b66-42c73c82ef0f" providerId="ADAL" clId="{54ED10C5-9B0E-4CCC-BF95-3247312C09F5}" dt="2023-02-02T16:03:37.935" v="459"/>
        <pc:sldMkLst>
          <pc:docMk/>
          <pc:sldMk cId="874075507" sldId="388"/>
        </pc:sldMkLst>
      </pc:sldChg>
      <pc:sldChg chg="replTag delTag">
        <pc:chgData name="Jonathan Lightfoot" userId="3bef9eb6-b12e-4d0e-8b66-42c73c82ef0f" providerId="ADAL" clId="{54ED10C5-9B0E-4CCC-BF95-3247312C09F5}" dt="2023-02-02T15:26:18.715" v="406"/>
        <pc:sldMkLst>
          <pc:docMk/>
          <pc:sldMk cId="1378582635" sldId="391"/>
        </pc:sldMkLst>
      </pc:sldChg>
      <pc:sldChg chg="modSp mod replTag delTag">
        <pc:chgData name="Jonathan Lightfoot" userId="3bef9eb6-b12e-4d0e-8b66-42c73c82ef0f" providerId="ADAL" clId="{54ED10C5-9B0E-4CCC-BF95-3247312C09F5}" dt="2023-02-02T13:40:27.784" v="257"/>
        <pc:sldMkLst>
          <pc:docMk/>
          <pc:sldMk cId="1105562080" sldId="392"/>
        </pc:sldMkLst>
        <pc:spChg chg="mod">
          <ac:chgData name="Jonathan Lightfoot" userId="3bef9eb6-b12e-4d0e-8b66-42c73c82ef0f" providerId="ADAL" clId="{54ED10C5-9B0E-4CCC-BF95-3247312C09F5}" dt="2023-02-01T13:09:03.345" v="113" actId="20577"/>
          <ac:spMkLst>
            <pc:docMk/>
            <pc:sldMk cId="1105562080" sldId="392"/>
            <ac:spMk id="4" creationId="{D98C562B-4A27-46EE-ADCA-5B6F01B7F296}"/>
          </ac:spMkLst>
        </pc:spChg>
      </pc:sldChg>
      <pc:sldChg chg="replTag delTag">
        <pc:chgData name="Jonathan Lightfoot" userId="3bef9eb6-b12e-4d0e-8b66-42c73c82ef0f" providerId="ADAL" clId="{54ED10C5-9B0E-4CCC-BF95-3247312C09F5}" dt="2023-02-02T16:05:50.635" v="475"/>
        <pc:sldMkLst>
          <pc:docMk/>
          <pc:sldMk cId="4162044194" sldId="393"/>
        </pc:sldMkLst>
      </pc:sldChg>
      <pc:sldChg chg="replTag delTag">
        <pc:chgData name="Jonathan Lightfoot" userId="3bef9eb6-b12e-4d0e-8b66-42c73c82ef0f" providerId="ADAL" clId="{54ED10C5-9B0E-4CCC-BF95-3247312C09F5}" dt="2023-02-02T16:02:37.623" v="438"/>
        <pc:sldMkLst>
          <pc:docMk/>
          <pc:sldMk cId="3867623766" sldId="394"/>
        </pc:sldMkLst>
      </pc:sldChg>
    </pc:docChg>
  </pc:docChgLst>
  <pc:docChgLst>
    <pc:chgData name="Alison Ormesher" userId="S::alo1g21@soton.ac.uk::79b47fba-0ab3-4100-8e22-fee5059f93b1" providerId="AD" clId="Web-{52020C6F-19E7-4CB9-AA4D-02A9C4E3F807}"/>
    <pc:docChg chg="modSld">
      <pc:chgData name="Alison Ormesher" userId="S::alo1g21@soton.ac.uk::79b47fba-0ab3-4100-8e22-fee5059f93b1" providerId="AD" clId="Web-{52020C6F-19E7-4CB9-AA4D-02A9C4E3F807}" dt="2023-02-09T13:53:24.057" v="3" actId="20577"/>
      <pc:docMkLst>
        <pc:docMk/>
      </pc:docMkLst>
      <pc:sldChg chg="modSp">
        <pc:chgData name="Alison Ormesher" userId="S::alo1g21@soton.ac.uk::79b47fba-0ab3-4100-8e22-fee5059f93b1" providerId="AD" clId="Web-{52020C6F-19E7-4CB9-AA4D-02A9C4E3F807}" dt="2023-02-09T13:53:24.057" v="3" actId="20577"/>
        <pc:sldMkLst>
          <pc:docMk/>
          <pc:sldMk cId="534243729" sldId="350"/>
        </pc:sldMkLst>
        <pc:spChg chg="mod">
          <ac:chgData name="Alison Ormesher" userId="S::alo1g21@soton.ac.uk::79b47fba-0ab3-4100-8e22-fee5059f93b1" providerId="AD" clId="Web-{52020C6F-19E7-4CB9-AA4D-02A9C4E3F807}" dt="2023-02-09T13:53:24.057" v="3" actId="20577"/>
          <ac:spMkLst>
            <pc:docMk/>
            <pc:sldMk cId="534243729" sldId="350"/>
            <ac:spMk id="4" creationId="{D98C562B-4A27-46EE-ADCA-5B6F01B7F296}"/>
          </ac:spMkLst>
        </pc:spChg>
      </pc:sldChg>
    </pc:docChg>
  </pc:docChgLst>
  <pc:docChgLst>
    <pc:chgData name="Alison Ormesher" userId="79b47fba-0ab3-4100-8e22-fee5059f93b1" providerId="ADAL" clId="{D5BA20CA-470F-480D-B534-2D80DEB8F1D7}"/>
    <pc:docChg chg="undo redo custSel addSld delSld modSld sldOrd replTag delTag">
      <pc:chgData name="Alison Ormesher" userId="79b47fba-0ab3-4100-8e22-fee5059f93b1" providerId="ADAL" clId="{D5BA20CA-470F-480D-B534-2D80DEB8F1D7}" dt="2022-10-21T11:05:18.590" v="7880"/>
      <pc:docMkLst>
        <pc:docMk/>
      </pc:docMkLst>
      <pc:sldChg chg="modSp mod ord">
        <pc:chgData name="Alison Ormesher" userId="79b47fba-0ab3-4100-8e22-fee5059f93b1" providerId="ADAL" clId="{D5BA20CA-470F-480D-B534-2D80DEB8F1D7}" dt="2022-10-20T18:11:24.252" v="5597" actId="207"/>
        <pc:sldMkLst>
          <pc:docMk/>
          <pc:sldMk cId="4068625107" sldId="330"/>
        </pc:sldMkLst>
        <pc:spChg chg="mod">
          <ac:chgData name="Alison Ormesher" userId="79b47fba-0ab3-4100-8e22-fee5059f93b1" providerId="ADAL" clId="{D5BA20CA-470F-480D-B534-2D80DEB8F1D7}" dt="2022-10-12T11:48:18.147" v="69" actId="20577"/>
          <ac:spMkLst>
            <pc:docMk/>
            <pc:sldMk cId="4068625107" sldId="330"/>
            <ac:spMk id="2" creationId="{B78F9A59-2EF9-EE44-BC07-DD260D6028F7}"/>
          </ac:spMkLst>
        </pc:spChg>
        <pc:spChg chg="mod">
          <ac:chgData name="Alison Ormesher" userId="79b47fba-0ab3-4100-8e22-fee5059f93b1" providerId="ADAL" clId="{D5BA20CA-470F-480D-B534-2D80DEB8F1D7}" dt="2022-10-20T18:11:05.347" v="5593" actId="207"/>
          <ac:spMkLst>
            <pc:docMk/>
            <pc:sldMk cId="4068625107" sldId="330"/>
            <ac:spMk id="3" creationId="{520B0C60-608B-8447-8C2A-81333F15882D}"/>
          </ac:spMkLst>
        </pc:spChg>
        <pc:spChg chg="mod">
          <ac:chgData name="Alison Ormesher" userId="79b47fba-0ab3-4100-8e22-fee5059f93b1" providerId="ADAL" clId="{D5BA20CA-470F-480D-B534-2D80DEB8F1D7}" dt="2022-10-20T18:11:24.252" v="5597" actId="207"/>
          <ac:spMkLst>
            <pc:docMk/>
            <pc:sldMk cId="4068625107" sldId="330"/>
            <ac:spMk id="4" creationId="{62C7D313-9D67-8945-B934-D01AC395DF71}"/>
          </ac:spMkLst>
        </pc:spChg>
      </pc:sldChg>
      <pc:sldChg chg="del">
        <pc:chgData name="Alison Ormesher" userId="79b47fba-0ab3-4100-8e22-fee5059f93b1" providerId="ADAL" clId="{D5BA20CA-470F-480D-B534-2D80DEB8F1D7}" dt="2022-10-12T11:46:25.879" v="0" actId="2696"/>
        <pc:sldMkLst>
          <pc:docMk/>
          <pc:sldMk cId="1525530455" sldId="333"/>
        </pc:sldMkLst>
      </pc:sldChg>
      <pc:sldChg chg="delSp modSp mod modAnim">
        <pc:chgData name="Alison Ormesher" userId="79b47fba-0ab3-4100-8e22-fee5059f93b1" providerId="ADAL" clId="{D5BA20CA-470F-480D-B534-2D80DEB8F1D7}" dt="2022-10-20T12:56:32.199" v="1814" actId="20577"/>
        <pc:sldMkLst>
          <pc:docMk/>
          <pc:sldMk cId="1429685649" sldId="337"/>
        </pc:sldMkLst>
        <pc:spChg chg="mod">
          <ac:chgData name="Alison Ormesher" userId="79b47fba-0ab3-4100-8e22-fee5059f93b1" providerId="ADAL" clId="{D5BA20CA-470F-480D-B534-2D80DEB8F1D7}" dt="2022-10-20T12:56:32.199" v="1814" actId="20577"/>
          <ac:spMkLst>
            <pc:docMk/>
            <pc:sldMk cId="1429685649" sldId="337"/>
            <ac:spMk id="2" creationId="{4DC9CEA0-1C0F-4C4D-942B-9325D24ECFED}"/>
          </ac:spMkLst>
        </pc:spChg>
        <pc:spChg chg="del mod ord">
          <ac:chgData name="Alison Ormesher" userId="79b47fba-0ab3-4100-8e22-fee5059f93b1" providerId="ADAL" clId="{D5BA20CA-470F-480D-B534-2D80DEB8F1D7}" dt="2022-10-12T14:42:54.697" v="761"/>
          <ac:spMkLst>
            <pc:docMk/>
            <pc:sldMk cId="1429685649" sldId="337"/>
            <ac:spMk id="3" creationId="{AB014770-EB52-4BDE-97BC-551F8B557D74}"/>
          </ac:spMkLst>
        </pc:spChg>
        <pc:spChg chg="del mod">
          <ac:chgData name="Alison Ormesher" userId="79b47fba-0ab3-4100-8e22-fee5059f93b1" providerId="ADAL" clId="{D5BA20CA-470F-480D-B534-2D80DEB8F1D7}" dt="2022-10-20T12:55:59.771" v="1805" actId="478"/>
          <ac:spMkLst>
            <pc:docMk/>
            <pc:sldMk cId="1429685649" sldId="337"/>
            <ac:spMk id="4" creationId="{D98C562B-4A27-46EE-ADCA-5B6F01B7F296}"/>
          </ac:spMkLst>
        </pc:spChg>
        <pc:picChg chg="del ord">
          <ac:chgData name="Alison Ormesher" userId="79b47fba-0ab3-4100-8e22-fee5059f93b1" providerId="ADAL" clId="{D5BA20CA-470F-480D-B534-2D80DEB8F1D7}" dt="2022-10-12T14:41:16.730" v="751" actId="478"/>
          <ac:picMkLst>
            <pc:docMk/>
            <pc:sldMk cId="1429685649" sldId="337"/>
            <ac:picMk id="6" creationId="{6809FA21-75A8-4009-93D7-7BADFB944374}"/>
          </ac:picMkLst>
        </pc:picChg>
        <pc:picChg chg="mod ord">
          <ac:chgData name="Alison Ormesher" userId="79b47fba-0ab3-4100-8e22-fee5059f93b1" providerId="ADAL" clId="{D5BA20CA-470F-480D-B534-2D80DEB8F1D7}" dt="2022-10-12T15:00:55.759" v="1014" actId="1076"/>
          <ac:picMkLst>
            <pc:docMk/>
            <pc:sldMk cId="1429685649" sldId="337"/>
            <ac:picMk id="7" creationId="{C2EB3269-9914-4572-8D36-5C4456CE1B3D}"/>
          </ac:picMkLst>
        </pc:picChg>
      </pc:sldChg>
      <pc:sldChg chg="addSp delSp modSp del mod delAnim modAnim">
        <pc:chgData name="Alison Ormesher" userId="79b47fba-0ab3-4100-8e22-fee5059f93b1" providerId="ADAL" clId="{D5BA20CA-470F-480D-B534-2D80DEB8F1D7}" dt="2022-10-12T14:24:59.525" v="698" actId="2696"/>
        <pc:sldMkLst>
          <pc:docMk/>
          <pc:sldMk cId="289907411" sldId="338"/>
        </pc:sldMkLst>
        <pc:spChg chg="add del mod">
          <ac:chgData name="Alison Ormesher" userId="79b47fba-0ab3-4100-8e22-fee5059f93b1" providerId="ADAL" clId="{D5BA20CA-470F-480D-B534-2D80DEB8F1D7}" dt="2022-10-12T14:14:57.156" v="641"/>
          <ac:spMkLst>
            <pc:docMk/>
            <pc:sldMk cId="289907411" sldId="338"/>
            <ac:spMk id="7" creationId="{7D0F1809-AC22-4B66-BAFD-7A4487C8BD61}"/>
          </ac:spMkLst>
        </pc:spChg>
        <pc:spChg chg="mod">
          <ac:chgData name="Alison Ormesher" userId="79b47fba-0ab3-4100-8e22-fee5059f93b1" providerId="ADAL" clId="{D5BA20CA-470F-480D-B534-2D80DEB8F1D7}" dt="2022-10-12T14:20:15.871" v="678" actId="5793"/>
          <ac:spMkLst>
            <pc:docMk/>
            <pc:sldMk cId="289907411" sldId="338"/>
            <ac:spMk id="23" creationId="{B6A2AB2A-C0F2-45EE-A301-41FACCAB35BF}"/>
          </ac:spMkLst>
        </pc:spChg>
        <pc:picChg chg="del mod">
          <ac:chgData name="Alison Ormesher" userId="79b47fba-0ab3-4100-8e22-fee5059f93b1" providerId="ADAL" clId="{D5BA20CA-470F-480D-B534-2D80DEB8F1D7}" dt="2022-10-12T14:24:08.502" v="696" actId="21"/>
          <ac:picMkLst>
            <pc:docMk/>
            <pc:sldMk cId="289907411" sldId="338"/>
            <ac:picMk id="3" creationId="{D6D8978D-D630-4073-E0FC-677F14FCB1EB}"/>
          </ac:picMkLst>
        </pc:picChg>
        <pc:picChg chg="mod">
          <ac:chgData name="Alison Ormesher" userId="79b47fba-0ab3-4100-8e22-fee5059f93b1" providerId="ADAL" clId="{D5BA20CA-470F-480D-B534-2D80DEB8F1D7}" dt="2022-10-12T14:22:49.254" v="689" actId="1076"/>
          <ac:picMkLst>
            <pc:docMk/>
            <pc:sldMk cId="289907411" sldId="338"/>
            <ac:picMk id="6" creationId="{E1A3E6AC-2AD2-49E0-AAB0-C14CB8F25C85}"/>
          </ac:picMkLst>
        </pc:picChg>
        <pc:picChg chg="add mod">
          <ac:chgData name="Alison Ormesher" userId="79b47fba-0ab3-4100-8e22-fee5059f93b1" providerId="ADAL" clId="{D5BA20CA-470F-480D-B534-2D80DEB8F1D7}" dt="2022-10-12T14:22:49.254" v="689" actId="1076"/>
          <ac:picMkLst>
            <pc:docMk/>
            <pc:sldMk cId="289907411" sldId="338"/>
            <ac:picMk id="8" creationId="{2ECA2E7D-37FE-4DCA-BB4D-E6DB8513FD1C}"/>
          </ac:picMkLst>
        </pc:picChg>
        <pc:picChg chg="add mod">
          <ac:chgData name="Alison Ormesher" userId="79b47fba-0ab3-4100-8e22-fee5059f93b1" providerId="ADAL" clId="{D5BA20CA-470F-480D-B534-2D80DEB8F1D7}" dt="2022-10-12T14:22:49.254" v="689" actId="1076"/>
          <ac:picMkLst>
            <pc:docMk/>
            <pc:sldMk cId="289907411" sldId="338"/>
            <ac:picMk id="9" creationId="{4739F95F-0C49-4E07-ADCD-4501971442F2}"/>
          </ac:picMkLst>
        </pc:picChg>
        <pc:picChg chg="add mod">
          <ac:chgData name="Alison Ormesher" userId="79b47fba-0ab3-4100-8e22-fee5059f93b1" providerId="ADAL" clId="{D5BA20CA-470F-480D-B534-2D80DEB8F1D7}" dt="2022-10-12T14:22:49.254" v="689" actId="1076"/>
          <ac:picMkLst>
            <pc:docMk/>
            <pc:sldMk cId="289907411" sldId="338"/>
            <ac:picMk id="10" creationId="{04F68C1C-ECDC-4C45-81BC-9C2A872E0BD6}"/>
          </ac:picMkLst>
        </pc:picChg>
      </pc:sldChg>
      <pc:sldChg chg="addSp delSp modSp mod modAnim">
        <pc:chgData name="Alison Ormesher" userId="79b47fba-0ab3-4100-8e22-fee5059f93b1" providerId="ADAL" clId="{D5BA20CA-470F-480D-B534-2D80DEB8F1D7}" dt="2022-10-21T11:05:13.387" v="7877" actId="13244"/>
        <pc:sldMkLst>
          <pc:docMk/>
          <pc:sldMk cId="1274766323" sldId="340"/>
        </pc:sldMkLst>
        <pc:spChg chg="mod">
          <ac:chgData name="Alison Ormesher" userId="79b47fba-0ab3-4100-8e22-fee5059f93b1" providerId="ADAL" clId="{D5BA20CA-470F-480D-B534-2D80DEB8F1D7}" dt="2022-10-12T12:51:58.492" v="476" actId="20577"/>
          <ac:spMkLst>
            <pc:docMk/>
            <pc:sldMk cId="1274766323" sldId="340"/>
            <ac:spMk id="2" creationId="{4DC9CEA0-1C0F-4C4D-942B-9325D24ECFED}"/>
          </ac:spMkLst>
        </pc:spChg>
        <pc:spChg chg="mod">
          <ac:chgData name="Alison Ormesher" userId="79b47fba-0ab3-4100-8e22-fee5059f93b1" providerId="ADAL" clId="{D5BA20CA-470F-480D-B534-2D80DEB8F1D7}" dt="2022-10-21T11:03:04.731" v="7853" actId="20577"/>
          <ac:spMkLst>
            <pc:docMk/>
            <pc:sldMk cId="1274766323" sldId="340"/>
            <ac:spMk id="7" creationId="{F6EDF8FF-695F-415A-87EE-43856DF1D60E}"/>
          </ac:spMkLst>
        </pc:spChg>
        <pc:spChg chg="add mod">
          <ac:chgData name="Alison Ormesher" userId="79b47fba-0ab3-4100-8e22-fee5059f93b1" providerId="ADAL" clId="{D5BA20CA-470F-480D-B534-2D80DEB8F1D7}" dt="2022-10-21T11:02:49.776" v="7837" actId="1076"/>
          <ac:spMkLst>
            <pc:docMk/>
            <pc:sldMk cId="1274766323" sldId="340"/>
            <ac:spMk id="9" creationId="{8C95B387-8CD6-4948-B710-B0DBA0A83EBE}"/>
          </ac:spMkLst>
        </pc:spChg>
        <pc:spChg chg="add del mod">
          <ac:chgData name="Alison Ormesher" userId="79b47fba-0ab3-4100-8e22-fee5059f93b1" providerId="ADAL" clId="{D5BA20CA-470F-480D-B534-2D80DEB8F1D7}" dt="2022-10-12T12:49:39.802" v="415" actId="478"/>
          <ac:spMkLst>
            <pc:docMk/>
            <pc:sldMk cId="1274766323" sldId="340"/>
            <ac:spMk id="23" creationId="{B6A2AB2A-C0F2-45EE-A301-41FACCAB35BF}"/>
          </ac:spMkLst>
        </pc:spChg>
        <pc:picChg chg="add mod ord">
          <ac:chgData name="Alison Ormesher" userId="79b47fba-0ab3-4100-8e22-fee5059f93b1" providerId="ADAL" clId="{D5BA20CA-470F-480D-B534-2D80DEB8F1D7}" dt="2022-10-21T11:05:13.387" v="7877" actId="13244"/>
          <ac:picMkLst>
            <pc:docMk/>
            <pc:sldMk cId="1274766323" sldId="340"/>
            <ac:picMk id="4" creationId="{470128F3-AE1F-401A-B86B-8CE6FB4277D9}"/>
          </ac:picMkLst>
        </pc:picChg>
        <pc:picChg chg="add mod ord">
          <ac:chgData name="Alison Ormesher" userId="79b47fba-0ab3-4100-8e22-fee5059f93b1" providerId="ADAL" clId="{D5BA20CA-470F-480D-B534-2D80DEB8F1D7}" dt="2022-10-21T11:05:09.514" v="7876" actId="13244"/>
          <ac:picMkLst>
            <pc:docMk/>
            <pc:sldMk cId="1274766323" sldId="340"/>
            <ac:picMk id="5" creationId="{F4A131F8-3B72-48C6-9D3C-663F691E2149}"/>
          </ac:picMkLst>
        </pc:picChg>
        <pc:picChg chg="del">
          <ac:chgData name="Alison Ormesher" userId="79b47fba-0ab3-4100-8e22-fee5059f93b1" providerId="ADAL" clId="{D5BA20CA-470F-480D-B534-2D80DEB8F1D7}" dt="2022-10-12T12:50:03.961" v="419" actId="478"/>
          <ac:picMkLst>
            <pc:docMk/>
            <pc:sldMk cId="1274766323" sldId="340"/>
            <ac:picMk id="6" creationId="{E1A3E6AC-2AD2-49E0-AAB0-C14CB8F25C85}"/>
          </ac:picMkLst>
        </pc:picChg>
        <pc:picChg chg="mod">
          <ac:chgData name="Alison Ormesher" userId="79b47fba-0ab3-4100-8e22-fee5059f93b1" providerId="ADAL" clId="{D5BA20CA-470F-480D-B534-2D80DEB8F1D7}" dt="2022-10-12T12:50:28.977" v="422" actId="1076"/>
          <ac:picMkLst>
            <pc:docMk/>
            <pc:sldMk cId="1274766323" sldId="340"/>
            <ac:picMk id="8" creationId="{85A8E164-6841-40D3-AD75-B7FCD2307501}"/>
          </ac:picMkLst>
        </pc:picChg>
      </pc:sldChg>
      <pc:sldChg chg="delSp modSp mod">
        <pc:chgData name="Alison Ormesher" userId="79b47fba-0ab3-4100-8e22-fee5059f93b1" providerId="ADAL" clId="{D5BA20CA-470F-480D-B534-2D80DEB8F1D7}" dt="2022-10-21T07:37:58.964" v="6904" actId="20577"/>
        <pc:sldMkLst>
          <pc:docMk/>
          <pc:sldMk cId="3064069649" sldId="347"/>
        </pc:sldMkLst>
        <pc:spChg chg="mod">
          <ac:chgData name="Alison Ormesher" userId="79b47fba-0ab3-4100-8e22-fee5059f93b1" providerId="ADAL" clId="{D5BA20CA-470F-480D-B534-2D80DEB8F1D7}" dt="2022-10-20T18:15:04.096" v="5740" actId="20577"/>
          <ac:spMkLst>
            <pc:docMk/>
            <pc:sldMk cId="3064069649" sldId="347"/>
            <ac:spMk id="2" creationId="{4DC9CEA0-1C0F-4C4D-942B-9325D24ECFED}"/>
          </ac:spMkLst>
        </pc:spChg>
        <pc:spChg chg="mod">
          <ac:chgData name="Alison Ormesher" userId="79b47fba-0ab3-4100-8e22-fee5059f93b1" providerId="ADAL" clId="{D5BA20CA-470F-480D-B534-2D80DEB8F1D7}" dt="2022-10-21T07:37:58.964" v="6904" actId="20577"/>
          <ac:spMkLst>
            <pc:docMk/>
            <pc:sldMk cId="3064069649" sldId="347"/>
            <ac:spMk id="23" creationId="{B6A2AB2A-C0F2-45EE-A301-41FACCAB35BF}"/>
          </ac:spMkLst>
        </pc:spChg>
        <pc:picChg chg="del">
          <ac:chgData name="Alison Ormesher" userId="79b47fba-0ab3-4100-8e22-fee5059f93b1" providerId="ADAL" clId="{D5BA20CA-470F-480D-B534-2D80DEB8F1D7}" dt="2022-10-20T18:16:41.617" v="5840" actId="478"/>
          <ac:picMkLst>
            <pc:docMk/>
            <pc:sldMk cId="3064069649" sldId="347"/>
            <ac:picMk id="5" creationId="{0E584ECA-2DF6-45A5-94EE-F10E992616F5}"/>
          </ac:picMkLst>
        </pc:picChg>
        <pc:picChg chg="del">
          <ac:chgData name="Alison Ormesher" userId="79b47fba-0ab3-4100-8e22-fee5059f93b1" providerId="ADAL" clId="{D5BA20CA-470F-480D-B534-2D80DEB8F1D7}" dt="2022-10-20T18:16:39.867" v="5839" actId="478"/>
          <ac:picMkLst>
            <pc:docMk/>
            <pc:sldMk cId="3064069649" sldId="347"/>
            <ac:picMk id="8" creationId="{9BAA2122-2ECE-467F-8AD3-63B90FB20C07}"/>
          </ac:picMkLst>
        </pc:picChg>
        <pc:picChg chg="del">
          <ac:chgData name="Alison Ormesher" userId="79b47fba-0ab3-4100-8e22-fee5059f93b1" providerId="ADAL" clId="{D5BA20CA-470F-480D-B534-2D80DEB8F1D7}" dt="2022-10-20T18:16:43.438" v="5841" actId="478"/>
          <ac:picMkLst>
            <pc:docMk/>
            <pc:sldMk cId="3064069649" sldId="347"/>
            <ac:picMk id="13" creationId="{251BF9C8-1C49-4EA6-9C34-425165F12A8C}"/>
          </ac:picMkLst>
        </pc:picChg>
      </pc:sldChg>
      <pc:sldChg chg="modSp mod modAnim">
        <pc:chgData name="Alison Ormesher" userId="79b47fba-0ab3-4100-8e22-fee5059f93b1" providerId="ADAL" clId="{D5BA20CA-470F-480D-B534-2D80DEB8F1D7}" dt="2022-10-20T18:11:46.843" v="5605" actId="207"/>
        <pc:sldMkLst>
          <pc:docMk/>
          <pc:sldMk cId="417024334" sldId="348"/>
        </pc:sldMkLst>
        <pc:spChg chg="mod">
          <ac:chgData name="Alison Ormesher" userId="79b47fba-0ab3-4100-8e22-fee5059f93b1" providerId="ADAL" clId="{D5BA20CA-470F-480D-B534-2D80DEB8F1D7}" dt="2022-10-20T18:11:46.843" v="5605" actId="207"/>
          <ac:spMkLst>
            <pc:docMk/>
            <pc:sldMk cId="417024334" sldId="348"/>
            <ac:spMk id="23" creationId="{B6A2AB2A-C0F2-45EE-A301-41FACCAB35BF}"/>
          </ac:spMkLst>
        </pc:spChg>
        <pc:picChg chg="mod">
          <ac:chgData name="Alison Ormesher" userId="79b47fba-0ab3-4100-8e22-fee5059f93b1" providerId="ADAL" clId="{D5BA20CA-470F-480D-B534-2D80DEB8F1D7}" dt="2022-10-13T12:05:31.997" v="1722" actId="1076"/>
          <ac:picMkLst>
            <pc:docMk/>
            <pc:sldMk cId="417024334" sldId="348"/>
            <ac:picMk id="7" creationId="{A234393E-9588-49B6-A6E1-251E550BCCB3}"/>
          </ac:picMkLst>
        </pc:picChg>
      </pc:sldChg>
      <pc:sldChg chg="add del">
        <pc:chgData name="Alison Ormesher" userId="79b47fba-0ab3-4100-8e22-fee5059f93b1" providerId="ADAL" clId="{D5BA20CA-470F-480D-B534-2D80DEB8F1D7}" dt="2022-10-12T11:55:03.919" v="234"/>
        <pc:sldMkLst>
          <pc:docMk/>
          <pc:sldMk cId="626213714" sldId="349"/>
        </pc:sldMkLst>
      </pc:sldChg>
      <pc:sldChg chg="addSp delSp modSp add mod modAnim">
        <pc:chgData name="Alison Ormesher" userId="79b47fba-0ab3-4100-8e22-fee5059f93b1" providerId="ADAL" clId="{D5BA20CA-470F-480D-B534-2D80DEB8F1D7}" dt="2022-10-20T18:12:06.334" v="5609" actId="207"/>
        <pc:sldMkLst>
          <pc:docMk/>
          <pc:sldMk cId="1305337560" sldId="349"/>
        </pc:sldMkLst>
        <pc:spChg chg="mod">
          <ac:chgData name="Alison Ormesher" userId="79b47fba-0ab3-4100-8e22-fee5059f93b1" providerId="ADAL" clId="{D5BA20CA-470F-480D-B534-2D80DEB8F1D7}" dt="2022-10-12T14:23:19.018" v="691"/>
          <ac:spMkLst>
            <pc:docMk/>
            <pc:sldMk cId="1305337560" sldId="349"/>
            <ac:spMk id="2" creationId="{4DC9CEA0-1C0F-4C4D-942B-9325D24ECFED}"/>
          </ac:spMkLst>
        </pc:spChg>
        <pc:spChg chg="mod">
          <ac:chgData name="Alison Ormesher" userId="79b47fba-0ab3-4100-8e22-fee5059f93b1" providerId="ADAL" clId="{D5BA20CA-470F-480D-B534-2D80DEB8F1D7}" dt="2022-10-20T18:12:06.334" v="5609" actId="207"/>
          <ac:spMkLst>
            <pc:docMk/>
            <pc:sldMk cId="1305337560" sldId="349"/>
            <ac:spMk id="23" creationId="{B6A2AB2A-C0F2-45EE-A301-41FACCAB35BF}"/>
          </ac:spMkLst>
        </pc:spChg>
        <pc:picChg chg="add del mod">
          <ac:chgData name="Alison Ormesher" userId="79b47fba-0ab3-4100-8e22-fee5059f93b1" providerId="ADAL" clId="{D5BA20CA-470F-480D-B534-2D80DEB8F1D7}" dt="2022-10-12T14:27:37.798" v="710" actId="478"/>
          <ac:picMkLst>
            <pc:docMk/>
            <pc:sldMk cId="1305337560" sldId="349"/>
            <ac:picMk id="4" creationId="{DE2BA871-407E-4A7C-ADB5-CD35929E50CA}"/>
          </ac:picMkLst>
        </pc:picChg>
        <pc:picChg chg="del mod">
          <ac:chgData name="Alison Ormesher" userId="79b47fba-0ab3-4100-8e22-fee5059f93b1" providerId="ADAL" clId="{D5BA20CA-470F-480D-B534-2D80DEB8F1D7}" dt="2022-10-12T14:31:57.760" v="736" actId="478"/>
          <ac:picMkLst>
            <pc:docMk/>
            <pc:sldMk cId="1305337560" sldId="349"/>
            <ac:picMk id="5" creationId="{0E584ECA-2DF6-45A5-94EE-F10E992616F5}"/>
          </ac:picMkLst>
        </pc:picChg>
        <pc:picChg chg="del">
          <ac:chgData name="Alison Ormesher" userId="79b47fba-0ab3-4100-8e22-fee5059f93b1" providerId="ADAL" clId="{D5BA20CA-470F-480D-B534-2D80DEB8F1D7}" dt="2022-10-12T14:23:38.195" v="695" actId="478"/>
          <ac:picMkLst>
            <pc:docMk/>
            <pc:sldMk cId="1305337560" sldId="349"/>
            <ac:picMk id="7" creationId="{A234393E-9588-49B6-A6E1-251E550BCCB3}"/>
          </ac:picMkLst>
        </pc:picChg>
        <pc:picChg chg="del">
          <ac:chgData name="Alison Ormesher" userId="79b47fba-0ab3-4100-8e22-fee5059f93b1" providerId="ADAL" clId="{D5BA20CA-470F-480D-B534-2D80DEB8F1D7}" dt="2022-10-12T14:26:48.887" v="704" actId="478"/>
          <ac:picMkLst>
            <pc:docMk/>
            <pc:sldMk cId="1305337560" sldId="349"/>
            <ac:picMk id="8" creationId="{9BAA2122-2ECE-467F-8AD3-63B90FB20C07}"/>
          </ac:picMkLst>
        </pc:picChg>
        <pc:picChg chg="add mod">
          <ac:chgData name="Alison Ormesher" userId="79b47fba-0ab3-4100-8e22-fee5059f93b1" providerId="ADAL" clId="{D5BA20CA-470F-480D-B534-2D80DEB8F1D7}" dt="2022-10-12T14:47:50.761" v="803" actId="1076"/>
          <ac:picMkLst>
            <pc:docMk/>
            <pc:sldMk cId="1305337560" sldId="349"/>
            <ac:picMk id="9" creationId="{2AB9BDA7-9CF6-414E-93BB-0146DEAE6A09}"/>
          </ac:picMkLst>
        </pc:picChg>
        <pc:picChg chg="add mod ord">
          <ac:chgData name="Alison Ormesher" userId="79b47fba-0ab3-4100-8e22-fee5059f93b1" providerId="ADAL" clId="{D5BA20CA-470F-480D-B534-2D80DEB8F1D7}" dt="2022-10-12T14:40:31.960" v="748" actId="13244"/>
          <ac:picMkLst>
            <pc:docMk/>
            <pc:sldMk cId="1305337560" sldId="349"/>
            <ac:picMk id="10" creationId="{7C143522-6DAA-44A9-B240-BD4D3169969C}"/>
          </ac:picMkLst>
        </pc:picChg>
        <pc:picChg chg="add mod ord">
          <ac:chgData name="Alison Ormesher" userId="79b47fba-0ab3-4100-8e22-fee5059f93b1" providerId="ADAL" clId="{D5BA20CA-470F-480D-B534-2D80DEB8F1D7}" dt="2022-10-12T14:46:33.763" v="795" actId="1076"/>
          <ac:picMkLst>
            <pc:docMk/>
            <pc:sldMk cId="1305337560" sldId="349"/>
            <ac:picMk id="12" creationId="{DECDDA8E-AB89-443F-A9C1-94E51C8B74F7}"/>
          </ac:picMkLst>
        </pc:picChg>
        <pc:picChg chg="del">
          <ac:chgData name="Alison Ormesher" userId="79b47fba-0ab3-4100-8e22-fee5059f93b1" providerId="ADAL" clId="{D5BA20CA-470F-480D-B534-2D80DEB8F1D7}" dt="2022-10-12T14:28:16.100" v="716" actId="478"/>
          <ac:picMkLst>
            <pc:docMk/>
            <pc:sldMk cId="1305337560" sldId="349"/>
            <ac:picMk id="13" creationId="{251BF9C8-1C49-4EA6-9C34-425165F12A8C}"/>
          </ac:picMkLst>
        </pc:picChg>
        <pc:picChg chg="add mod ord">
          <ac:chgData name="Alison Ormesher" userId="79b47fba-0ab3-4100-8e22-fee5059f93b1" providerId="ADAL" clId="{D5BA20CA-470F-480D-B534-2D80DEB8F1D7}" dt="2022-10-12T14:46:26.303" v="794" actId="1076"/>
          <ac:picMkLst>
            <pc:docMk/>
            <pc:sldMk cId="1305337560" sldId="349"/>
            <ac:picMk id="15" creationId="{13A667E8-BCD0-4EFE-943C-6262A7C0FFB0}"/>
          </ac:picMkLst>
        </pc:picChg>
      </pc:sldChg>
      <pc:sldChg chg="addSp delSp modSp add mod modAnim">
        <pc:chgData name="Alison Ormesher" userId="79b47fba-0ab3-4100-8e22-fee5059f93b1" providerId="ADAL" clId="{D5BA20CA-470F-480D-B534-2D80DEB8F1D7}" dt="2022-10-21T08:30:01.861" v="7772" actId="13244"/>
        <pc:sldMkLst>
          <pc:docMk/>
          <pc:sldMk cId="534243729" sldId="350"/>
        </pc:sldMkLst>
        <pc:spChg chg="mod">
          <ac:chgData name="Alison Ormesher" userId="79b47fba-0ab3-4100-8e22-fee5059f93b1" providerId="ADAL" clId="{D5BA20CA-470F-480D-B534-2D80DEB8F1D7}" dt="2022-10-13T11:01:19.863" v="1269" actId="20577"/>
          <ac:spMkLst>
            <pc:docMk/>
            <pc:sldMk cId="534243729" sldId="350"/>
            <ac:spMk id="2" creationId="{4DC9CEA0-1C0F-4C4D-942B-9325D24ECFED}"/>
          </ac:spMkLst>
        </pc:spChg>
        <pc:spChg chg="mod">
          <ac:chgData name="Alison Ormesher" userId="79b47fba-0ab3-4100-8e22-fee5059f93b1" providerId="ADAL" clId="{D5BA20CA-470F-480D-B534-2D80DEB8F1D7}" dt="2022-10-20T18:50:25.013" v="6898" actId="20577"/>
          <ac:spMkLst>
            <pc:docMk/>
            <pc:sldMk cId="534243729" sldId="350"/>
            <ac:spMk id="4" creationId="{D98C562B-4A27-46EE-ADCA-5B6F01B7F296}"/>
          </ac:spMkLst>
        </pc:spChg>
        <pc:picChg chg="add mod ord">
          <ac:chgData name="Alison Ormesher" userId="79b47fba-0ab3-4100-8e22-fee5059f93b1" providerId="ADAL" clId="{D5BA20CA-470F-480D-B534-2D80DEB8F1D7}" dt="2022-10-21T08:30:01.861" v="7772" actId="13244"/>
          <ac:picMkLst>
            <pc:docMk/>
            <pc:sldMk cId="534243729" sldId="350"/>
            <ac:picMk id="5" creationId="{AAA5B131-EB96-4270-AD91-1D6C2EA81E5E}"/>
          </ac:picMkLst>
        </pc:picChg>
        <pc:picChg chg="add del mod">
          <ac:chgData name="Alison Ormesher" userId="79b47fba-0ab3-4100-8e22-fee5059f93b1" providerId="ADAL" clId="{D5BA20CA-470F-480D-B534-2D80DEB8F1D7}" dt="2022-10-13T11:25:24.199" v="1643" actId="478"/>
          <ac:picMkLst>
            <pc:docMk/>
            <pc:sldMk cId="534243729" sldId="350"/>
            <ac:picMk id="5" creationId="{BEE28ABC-40D8-45D3-B581-E2B84C45DBD7}"/>
          </ac:picMkLst>
        </pc:picChg>
        <pc:picChg chg="add mod ord">
          <ac:chgData name="Alison Ormesher" userId="79b47fba-0ab3-4100-8e22-fee5059f93b1" providerId="ADAL" clId="{D5BA20CA-470F-480D-B534-2D80DEB8F1D7}" dt="2022-10-13T12:06:56.137" v="1724" actId="962"/>
          <ac:picMkLst>
            <pc:docMk/>
            <pc:sldMk cId="534243729" sldId="350"/>
            <ac:picMk id="6" creationId="{11BEAE19-F767-4E9C-8FB4-6A894C28BF76}"/>
          </ac:picMkLst>
        </pc:picChg>
        <pc:picChg chg="del">
          <ac:chgData name="Alison Ormesher" userId="79b47fba-0ab3-4100-8e22-fee5059f93b1" providerId="ADAL" clId="{D5BA20CA-470F-480D-B534-2D80DEB8F1D7}" dt="2022-10-12T15:02:32.114" v="1051" actId="478"/>
          <ac:picMkLst>
            <pc:docMk/>
            <pc:sldMk cId="534243729" sldId="350"/>
            <ac:picMk id="7" creationId="{C2EB3269-9914-4572-8D36-5C4456CE1B3D}"/>
          </ac:picMkLst>
        </pc:picChg>
      </pc:sldChg>
      <pc:sldChg chg="modSp add mod ord modAnim">
        <pc:chgData name="Alison Ormesher" userId="79b47fba-0ab3-4100-8e22-fee5059f93b1" providerId="ADAL" clId="{D5BA20CA-470F-480D-B534-2D80DEB8F1D7}" dt="2022-10-21T08:28:57.219" v="7768"/>
        <pc:sldMkLst>
          <pc:docMk/>
          <pc:sldMk cId="1075887407" sldId="351"/>
        </pc:sldMkLst>
        <pc:spChg chg="mod">
          <ac:chgData name="Alison Ormesher" userId="79b47fba-0ab3-4100-8e22-fee5059f93b1" providerId="ADAL" clId="{D5BA20CA-470F-480D-B534-2D80DEB8F1D7}" dt="2022-10-20T15:01:06.797" v="5553" actId="20577"/>
          <ac:spMkLst>
            <pc:docMk/>
            <pc:sldMk cId="1075887407" sldId="351"/>
            <ac:spMk id="2" creationId="{4DC9CEA0-1C0F-4C4D-942B-9325D24ECFED}"/>
          </ac:spMkLst>
        </pc:spChg>
        <pc:spChg chg="mod">
          <ac:chgData name="Alison Ormesher" userId="79b47fba-0ab3-4100-8e22-fee5059f93b1" providerId="ADAL" clId="{D5BA20CA-470F-480D-B534-2D80DEB8F1D7}" dt="2022-10-20T18:12:39.099" v="5623" actId="207"/>
          <ac:spMkLst>
            <pc:docMk/>
            <pc:sldMk cId="1075887407" sldId="351"/>
            <ac:spMk id="4" creationId="{D98C562B-4A27-46EE-ADCA-5B6F01B7F296}"/>
          </ac:spMkLst>
        </pc:spChg>
      </pc:sldChg>
      <pc:sldChg chg="addSp delSp modSp add mod modAnim">
        <pc:chgData name="Alison Ormesher" userId="79b47fba-0ab3-4100-8e22-fee5059f93b1" providerId="ADAL" clId="{D5BA20CA-470F-480D-B534-2D80DEB8F1D7}" dt="2022-10-21T08:05:06.353" v="7743" actId="13244"/>
        <pc:sldMkLst>
          <pc:docMk/>
          <pc:sldMk cId="1689911293" sldId="352"/>
        </pc:sldMkLst>
        <pc:spChg chg="mod">
          <ac:chgData name="Alison Ormesher" userId="79b47fba-0ab3-4100-8e22-fee5059f93b1" providerId="ADAL" clId="{D5BA20CA-470F-480D-B534-2D80DEB8F1D7}" dt="2022-10-20T14:43:37.798" v="5548" actId="20577"/>
          <ac:spMkLst>
            <pc:docMk/>
            <pc:sldMk cId="1689911293" sldId="352"/>
            <ac:spMk id="2" creationId="{4DC9CEA0-1C0F-4C4D-942B-9325D24ECFED}"/>
          </ac:spMkLst>
        </pc:spChg>
        <pc:spChg chg="mod">
          <ac:chgData name="Alison Ormesher" userId="79b47fba-0ab3-4100-8e22-fee5059f93b1" providerId="ADAL" clId="{D5BA20CA-470F-480D-B534-2D80DEB8F1D7}" dt="2022-10-21T07:50:26.619" v="7380" actId="20577"/>
          <ac:spMkLst>
            <pc:docMk/>
            <pc:sldMk cId="1689911293" sldId="352"/>
            <ac:spMk id="4" creationId="{D98C562B-4A27-46EE-ADCA-5B6F01B7F296}"/>
          </ac:spMkLst>
        </pc:spChg>
        <pc:spChg chg="mod">
          <ac:chgData name="Alison Ormesher" userId="79b47fba-0ab3-4100-8e22-fee5059f93b1" providerId="ADAL" clId="{D5BA20CA-470F-480D-B534-2D80DEB8F1D7}" dt="2022-10-21T07:55:16.293" v="7583"/>
          <ac:spMkLst>
            <pc:docMk/>
            <pc:sldMk cId="1689911293" sldId="352"/>
            <ac:spMk id="11" creationId="{1348EC0C-4985-4971-B6D3-912B7DA0B69F}"/>
          </ac:spMkLst>
        </pc:spChg>
        <pc:grpChg chg="add mod">
          <ac:chgData name="Alison Ormesher" userId="79b47fba-0ab3-4100-8e22-fee5059f93b1" providerId="ADAL" clId="{D5BA20CA-470F-480D-B534-2D80DEB8F1D7}" dt="2022-10-21T08:00:10.065" v="7694" actId="14100"/>
          <ac:grpSpMkLst>
            <pc:docMk/>
            <pc:sldMk cId="1689911293" sldId="352"/>
            <ac:grpSpMk id="9" creationId="{B91E67F7-E915-4CA5-B440-11152D72DDCA}"/>
          </ac:grpSpMkLst>
        </pc:grpChg>
        <pc:picChg chg="add mod modCrop">
          <ac:chgData name="Alison Ormesher" userId="79b47fba-0ab3-4100-8e22-fee5059f93b1" providerId="ADAL" clId="{D5BA20CA-470F-480D-B534-2D80DEB8F1D7}" dt="2022-10-21T07:58:34.579" v="7680" actId="1076"/>
          <ac:picMkLst>
            <pc:docMk/>
            <pc:sldMk cId="1689911293" sldId="352"/>
            <ac:picMk id="5" creationId="{3E518C65-B27B-4C5B-A692-9A7309B8EAC5}"/>
          </ac:picMkLst>
        </pc:picChg>
        <pc:picChg chg="add mod ord modCrop">
          <ac:chgData name="Alison Ormesher" userId="79b47fba-0ab3-4100-8e22-fee5059f93b1" providerId="ADAL" clId="{D5BA20CA-470F-480D-B534-2D80DEB8F1D7}" dt="2022-10-21T08:05:06.353" v="7743" actId="13244"/>
          <ac:picMkLst>
            <pc:docMk/>
            <pc:sldMk cId="1689911293" sldId="352"/>
            <ac:picMk id="6" creationId="{4FAA3693-93CF-45DA-AE1C-3F30E7C10C5B}"/>
          </ac:picMkLst>
        </pc:picChg>
        <pc:picChg chg="del">
          <ac:chgData name="Alison Ormesher" userId="79b47fba-0ab3-4100-8e22-fee5059f93b1" providerId="ADAL" clId="{D5BA20CA-470F-480D-B534-2D80DEB8F1D7}" dt="2022-10-20T13:11:12.732" v="1825" actId="478"/>
          <ac:picMkLst>
            <pc:docMk/>
            <pc:sldMk cId="1689911293" sldId="352"/>
            <ac:picMk id="7" creationId="{C2EB3269-9914-4572-8D36-5C4456CE1B3D}"/>
          </ac:picMkLst>
        </pc:picChg>
        <pc:picChg chg="add mod modCrop">
          <ac:chgData name="Alison Ormesher" userId="79b47fba-0ab3-4100-8e22-fee5059f93b1" providerId="ADAL" clId="{D5BA20CA-470F-480D-B534-2D80DEB8F1D7}" dt="2022-10-21T07:58:08.643" v="7672" actId="408"/>
          <ac:picMkLst>
            <pc:docMk/>
            <pc:sldMk cId="1689911293" sldId="352"/>
            <ac:picMk id="8" creationId="{0DE17BBC-B159-4CAD-9054-A68D53590096}"/>
          </ac:picMkLst>
        </pc:picChg>
        <pc:picChg chg="add del mod">
          <ac:chgData name="Alison Ormesher" userId="79b47fba-0ab3-4100-8e22-fee5059f93b1" providerId="ADAL" clId="{D5BA20CA-470F-480D-B534-2D80DEB8F1D7}" dt="2022-10-20T14:08:18.977" v="2722" actId="478"/>
          <ac:picMkLst>
            <pc:docMk/>
            <pc:sldMk cId="1689911293" sldId="352"/>
            <ac:picMk id="10" creationId="{1DE6F373-4FC9-4E31-9BFB-4727D4473FB0}"/>
          </ac:picMkLst>
        </pc:picChg>
        <pc:picChg chg="mod">
          <ac:chgData name="Alison Ormesher" userId="79b47fba-0ab3-4100-8e22-fee5059f93b1" providerId="ADAL" clId="{D5BA20CA-470F-480D-B534-2D80DEB8F1D7}" dt="2022-10-21T07:55:16.293" v="7583"/>
          <ac:picMkLst>
            <pc:docMk/>
            <pc:sldMk cId="1689911293" sldId="352"/>
            <ac:picMk id="10" creationId="{270881BC-9A4C-4256-B7E6-322576BE5318}"/>
          </ac:picMkLst>
        </pc:picChg>
        <pc:picChg chg="add mod modCrop">
          <ac:chgData name="Alison Ormesher" userId="79b47fba-0ab3-4100-8e22-fee5059f93b1" providerId="ADAL" clId="{D5BA20CA-470F-480D-B534-2D80DEB8F1D7}" dt="2022-10-21T07:58:08.643" v="7672" actId="408"/>
          <ac:picMkLst>
            <pc:docMk/>
            <pc:sldMk cId="1689911293" sldId="352"/>
            <ac:picMk id="12" creationId="{9463E0C1-91FD-4215-A688-F62DDA2F97B9}"/>
          </ac:picMkLst>
        </pc:picChg>
      </pc:sldChg>
      <pc:sldChg chg="add">
        <pc:chgData name="Alison Ormesher" userId="79b47fba-0ab3-4100-8e22-fee5059f93b1" providerId="ADAL" clId="{D5BA20CA-470F-480D-B534-2D80DEB8F1D7}" dt="2022-10-20T18:13:54.684" v="5640" actId="2890"/>
        <pc:sldMkLst>
          <pc:docMk/>
          <pc:sldMk cId="3393080433" sldId="353"/>
        </pc:sldMkLst>
      </pc:sldChg>
      <pc:sldChg chg="delSp modSp add mod ord delAnim modAnim">
        <pc:chgData name="Alison Ormesher" userId="79b47fba-0ab3-4100-8e22-fee5059f93b1" providerId="ADAL" clId="{D5BA20CA-470F-480D-B534-2D80DEB8F1D7}" dt="2022-10-21T08:02:00.639" v="7722"/>
        <pc:sldMkLst>
          <pc:docMk/>
          <pc:sldMk cId="1137769441" sldId="354"/>
        </pc:sldMkLst>
        <pc:spChg chg="mod">
          <ac:chgData name="Alison Ormesher" userId="79b47fba-0ab3-4100-8e22-fee5059f93b1" providerId="ADAL" clId="{D5BA20CA-470F-480D-B534-2D80DEB8F1D7}" dt="2022-10-21T07:51:52.288" v="7407" actId="20577"/>
          <ac:spMkLst>
            <pc:docMk/>
            <pc:sldMk cId="1137769441" sldId="354"/>
            <ac:spMk id="2" creationId="{4DC9CEA0-1C0F-4C4D-942B-9325D24ECFED}"/>
          </ac:spMkLst>
        </pc:spChg>
        <pc:spChg chg="mod">
          <ac:chgData name="Alison Ormesher" userId="79b47fba-0ab3-4100-8e22-fee5059f93b1" providerId="ADAL" clId="{D5BA20CA-470F-480D-B534-2D80DEB8F1D7}" dt="2022-10-21T07:39:15.963" v="6929" actId="20577"/>
          <ac:spMkLst>
            <pc:docMk/>
            <pc:sldMk cId="1137769441" sldId="354"/>
            <ac:spMk id="4" creationId="{D98C562B-4A27-46EE-ADCA-5B6F01B7F296}"/>
          </ac:spMkLst>
        </pc:spChg>
        <pc:picChg chg="mod">
          <ac:chgData name="Alison Ormesher" userId="79b47fba-0ab3-4100-8e22-fee5059f93b1" providerId="ADAL" clId="{D5BA20CA-470F-480D-B534-2D80DEB8F1D7}" dt="2022-10-21T07:39:47.177" v="6946" actId="1076"/>
          <ac:picMkLst>
            <pc:docMk/>
            <pc:sldMk cId="1137769441" sldId="354"/>
            <ac:picMk id="5" creationId="{3E518C65-B27B-4C5B-A692-9A7309B8EAC5}"/>
          </ac:picMkLst>
        </pc:picChg>
        <pc:picChg chg="del">
          <ac:chgData name="Alison Ormesher" userId="79b47fba-0ab3-4100-8e22-fee5059f93b1" providerId="ADAL" clId="{D5BA20CA-470F-480D-B534-2D80DEB8F1D7}" dt="2022-10-21T07:39:19.848" v="6931" actId="478"/>
          <ac:picMkLst>
            <pc:docMk/>
            <pc:sldMk cId="1137769441" sldId="354"/>
            <ac:picMk id="6" creationId="{4FAA3693-93CF-45DA-AE1C-3F30E7C10C5B}"/>
          </ac:picMkLst>
        </pc:picChg>
        <pc:picChg chg="del">
          <ac:chgData name="Alison Ormesher" userId="79b47fba-0ab3-4100-8e22-fee5059f93b1" providerId="ADAL" clId="{D5BA20CA-470F-480D-B534-2D80DEB8F1D7}" dt="2022-10-21T07:39:18.465" v="6930" actId="478"/>
          <ac:picMkLst>
            <pc:docMk/>
            <pc:sldMk cId="1137769441" sldId="354"/>
            <ac:picMk id="8" creationId="{0DE17BBC-B159-4CAD-9054-A68D53590096}"/>
          </ac:picMkLst>
        </pc:picChg>
        <pc:picChg chg="del">
          <ac:chgData name="Alison Ormesher" userId="79b47fba-0ab3-4100-8e22-fee5059f93b1" providerId="ADAL" clId="{D5BA20CA-470F-480D-B534-2D80DEB8F1D7}" dt="2022-10-21T07:39:21.469" v="6932" actId="478"/>
          <ac:picMkLst>
            <pc:docMk/>
            <pc:sldMk cId="1137769441" sldId="354"/>
            <ac:picMk id="12" creationId="{9463E0C1-91FD-4215-A688-F62DDA2F97B9}"/>
          </ac:picMkLst>
        </pc:picChg>
      </pc:sldChg>
      <pc:sldChg chg="delSp modSp add mod delAnim modAnim">
        <pc:chgData name="Alison Ormesher" userId="79b47fba-0ab3-4100-8e22-fee5059f93b1" providerId="ADAL" clId="{D5BA20CA-470F-480D-B534-2D80DEB8F1D7}" dt="2022-10-21T08:02:10.583" v="7727"/>
        <pc:sldMkLst>
          <pc:docMk/>
          <pc:sldMk cId="3145863798" sldId="355"/>
        </pc:sldMkLst>
        <pc:spChg chg="mod">
          <ac:chgData name="Alison Ormesher" userId="79b47fba-0ab3-4100-8e22-fee5059f93b1" providerId="ADAL" clId="{D5BA20CA-470F-480D-B534-2D80DEB8F1D7}" dt="2022-10-21T07:51:57.253" v="7409" actId="20577"/>
          <ac:spMkLst>
            <pc:docMk/>
            <pc:sldMk cId="3145863798" sldId="355"/>
            <ac:spMk id="2" creationId="{4DC9CEA0-1C0F-4C4D-942B-9325D24ECFED}"/>
          </ac:spMkLst>
        </pc:spChg>
        <pc:spChg chg="mod">
          <ac:chgData name="Alison Ormesher" userId="79b47fba-0ab3-4100-8e22-fee5059f93b1" providerId="ADAL" clId="{D5BA20CA-470F-480D-B534-2D80DEB8F1D7}" dt="2022-10-21T07:40:18.341" v="6967" actId="12"/>
          <ac:spMkLst>
            <pc:docMk/>
            <pc:sldMk cId="3145863798" sldId="355"/>
            <ac:spMk id="4" creationId="{D98C562B-4A27-46EE-ADCA-5B6F01B7F296}"/>
          </ac:spMkLst>
        </pc:spChg>
        <pc:picChg chg="del">
          <ac:chgData name="Alison Ormesher" userId="79b47fba-0ab3-4100-8e22-fee5059f93b1" providerId="ADAL" clId="{D5BA20CA-470F-480D-B534-2D80DEB8F1D7}" dt="2022-10-21T07:40:33.888" v="6974" actId="478"/>
          <ac:picMkLst>
            <pc:docMk/>
            <pc:sldMk cId="3145863798" sldId="355"/>
            <ac:picMk id="5" creationId="{3E518C65-B27B-4C5B-A692-9A7309B8EAC5}"/>
          </ac:picMkLst>
        </pc:picChg>
        <pc:picChg chg="del">
          <ac:chgData name="Alison Ormesher" userId="79b47fba-0ab3-4100-8e22-fee5059f93b1" providerId="ADAL" clId="{D5BA20CA-470F-480D-B534-2D80DEB8F1D7}" dt="2022-10-21T07:40:36.086" v="6975" actId="478"/>
          <ac:picMkLst>
            <pc:docMk/>
            <pc:sldMk cId="3145863798" sldId="355"/>
            <ac:picMk id="6" creationId="{4FAA3693-93CF-45DA-AE1C-3F30E7C10C5B}"/>
          </ac:picMkLst>
        </pc:picChg>
        <pc:picChg chg="mod">
          <ac:chgData name="Alison Ormesher" userId="79b47fba-0ab3-4100-8e22-fee5059f93b1" providerId="ADAL" clId="{D5BA20CA-470F-480D-B534-2D80DEB8F1D7}" dt="2022-10-21T07:40:53.566" v="6987" actId="1076"/>
          <ac:picMkLst>
            <pc:docMk/>
            <pc:sldMk cId="3145863798" sldId="355"/>
            <ac:picMk id="8" creationId="{0DE17BBC-B159-4CAD-9054-A68D53590096}"/>
          </ac:picMkLst>
        </pc:picChg>
        <pc:picChg chg="del">
          <ac:chgData name="Alison Ormesher" userId="79b47fba-0ab3-4100-8e22-fee5059f93b1" providerId="ADAL" clId="{D5BA20CA-470F-480D-B534-2D80DEB8F1D7}" dt="2022-10-21T07:40:37.604" v="6976" actId="478"/>
          <ac:picMkLst>
            <pc:docMk/>
            <pc:sldMk cId="3145863798" sldId="355"/>
            <ac:picMk id="12" creationId="{9463E0C1-91FD-4215-A688-F62DDA2F97B9}"/>
          </ac:picMkLst>
        </pc:picChg>
      </pc:sldChg>
      <pc:sldChg chg="addSp delSp modSp add mod delAnim modAnim">
        <pc:chgData name="Alison Ormesher" userId="79b47fba-0ab3-4100-8e22-fee5059f93b1" providerId="ADAL" clId="{D5BA20CA-470F-480D-B534-2D80DEB8F1D7}" dt="2022-10-21T08:03:25.889" v="7732"/>
        <pc:sldMkLst>
          <pc:docMk/>
          <pc:sldMk cId="1154697354" sldId="356"/>
        </pc:sldMkLst>
        <pc:spChg chg="mod">
          <ac:chgData name="Alison Ormesher" userId="79b47fba-0ab3-4100-8e22-fee5059f93b1" providerId="ADAL" clId="{D5BA20CA-470F-480D-B534-2D80DEB8F1D7}" dt="2022-10-21T07:52:01.367" v="7414" actId="20577"/>
          <ac:spMkLst>
            <pc:docMk/>
            <pc:sldMk cId="1154697354" sldId="356"/>
            <ac:spMk id="2" creationId="{4DC9CEA0-1C0F-4C4D-942B-9325D24ECFED}"/>
          </ac:spMkLst>
        </pc:spChg>
        <pc:spChg chg="add del">
          <ac:chgData name="Alison Ormesher" userId="79b47fba-0ab3-4100-8e22-fee5059f93b1" providerId="ADAL" clId="{D5BA20CA-470F-480D-B534-2D80DEB8F1D7}" dt="2022-10-21T07:52:56.983" v="7426" actId="478"/>
          <ac:spMkLst>
            <pc:docMk/>
            <pc:sldMk cId="1154697354" sldId="356"/>
            <ac:spMk id="3" creationId="{B970AB74-7751-43D6-8D7C-0810E5DDBEA3}"/>
          </ac:spMkLst>
        </pc:spChg>
        <pc:spChg chg="mod">
          <ac:chgData name="Alison Ormesher" userId="79b47fba-0ab3-4100-8e22-fee5059f93b1" providerId="ADAL" clId="{D5BA20CA-470F-480D-B534-2D80DEB8F1D7}" dt="2022-10-21T07:41:21.067" v="7006" actId="12"/>
          <ac:spMkLst>
            <pc:docMk/>
            <pc:sldMk cId="1154697354" sldId="356"/>
            <ac:spMk id="4" creationId="{D98C562B-4A27-46EE-ADCA-5B6F01B7F296}"/>
          </ac:spMkLst>
        </pc:spChg>
        <pc:picChg chg="del">
          <ac:chgData name="Alison Ormesher" userId="79b47fba-0ab3-4100-8e22-fee5059f93b1" providerId="ADAL" clId="{D5BA20CA-470F-480D-B534-2D80DEB8F1D7}" dt="2022-10-21T07:41:33.472" v="7010" actId="478"/>
          <ac:picMkLst>
            <pc:docMk/>
            <pc:sldMk cId="1154697354" sldId="356"/>
            <ac:picMk id="5" creationId="{3E518C65-B27B-4C5B-A692-9A7309B8EAC5}"/>
          </ac:picMkLst>
        </pc:picChg>
        <pc:picChg chg="mod">
          <ac:chgData name="Alison Ormesher" userId="79b47fba-0ab3-4100-8e22-fee5059f93b1" providerId="ADAL" clId="{D5BA20CA-470F-480D-B534-2D80DEB8F1D7}" dt="2022-10-21T07:41:51.737" v="7023" actId="1076"/>
          <ac:picMkLst>
            <pc:docMk/>
            <pc:sldMk cId="1154697354" sldId="356"/>
            <ac:picMk id="6" creationId="{4FAA3693-93CF-45DA-AE1C-3F30E7C10C5B}"/>
          </ac:picMkLst>
        </pc:picChg>
        <pc:picChg chg="del">
          <ac:chgData name="Alison Ormesher" userId="79b47fba-0ab3-4100-8e22-fee5059f93b1" providerId="ADAL" clId="{D5BA20CA-470F-480D-B534-2D80DEB8F1D7}" dt="2022-10-21T07:41:34.984" v="7011" actId="478"/>
          <ac:picMkLst>
            <pc:docMk/>
            <pc:sldMk cId="1154697354" sldId="356"/>
            <ac:picMk id="8" creationId="{0DE17BBC-B159-4CAD-9054-A68D53590096}"/>
          </ac:picMkLst>
        </pc:picChg>
        <pc:picChg chg="del">
          <ac:chgData name="Alison Ormesher" userId="79b47fba-0ab3-4100-8e22-fee5059f93b1" providerId="ADAL" clId="{D5BA20CA-470F-480D-B534-2D80DEB8F1D7}" dt="2022-10-21T07:41:37.672" v="7012" actId="478"/>
          <ac:picMkLst>
            <pc:docMk/>
            <pc:sldMk cId="1154697354" sldId="356"/>
            <ac:picMk id="12" creationId="{9463E0C1-91FD-4215-A688-F62DDA2F97B9}"/>
          </ac:picMkLst>
        </pc:picChg>
      </pc:sldChg>
      <pc:sldChg chg="delSp modSp add mod delAnim modAnim">
        <pc:chgData name="Alison Ormesher" userId="79b47fba-0ab3-4100-8e22-fee5059f93b1" providerId="ADAL" clId="{D5BA20CA-470F-480D-B534-2D80DEB8F1D7}" dt="2022-10-21T08:03:32.876" v="7737"/>
        <pc:sldMkLst>
          <pc:docMk/>
          <pc:sldMk cId="1875859739" sldId="357"/>
        </pc:sldMkLst>
        <pc:spChg chg="mod">
          <ac:chgData name="Alison Ormesher" userId="79b47fba-0ab3-4100-8e22-fee5059f93b1" providerId="ADAL" clId="{D5BA20CA-470F-480D-B534-2D80DEB8F1D7}" dt="2022-10-21T07:52:06.234" v="7416" actId="20577"/>
          <ac:spMkLst>
            <pc:docMk/>
            <pc:sldMk cId="1875859739" sldId="357"/>
            <ac:spMk id="2" creationId="{4DC9CEA0-1C0F-4C4D-942B-9325D24ECFED}"/>
          </ac:spMkLst>
        </pc:spChg>
        <pc:spChg chg="mod">
          <ac:chgData name="Alison Ormesher" userId="79b47fba-0ab3-4100-8e22-fee5059f93b1" providerId="ADAL" clId="{D5BA20CA-470F-480D-B534-2D80DEB8F1D7}" dt="2022-10-21T07:42:20.257" v="7041" actId="12"/>
          <ac:spMkLst>
            <pc:docMk/>
            <pc:sldMk cId="1875859739" sldId="357"/>
            <ac:spMk id="4" creationId="{D98C562B-4A27-46EE-ADCA-5B6F01B7F296}"/>
          </ac:spMkLst>
        </pc:spChg>
        <pc:picChg chg="del">
          <ac:chgData name="Alison Ormesher" userId="79b47fba-0ab3-4100-8e22-fee5059f93b1" providerId="ADAL" clId="{D5BA20CA-470F-480D-B534-2D80DEB8F1D7}" dt="2022-10-21T07:42:35.913" v="7047" actId="478"/>
          <ac:picMkLst>
            <pc:docMk/>
            <pc:sldMk cId="1875859739" sldId="357"/>
            <ac:picMk id="5" creationId="{3E518C65-B27B-4C5B-A692-9A7309B8EAC5}"/>
          </ac:picMkLst>
        </pc:picChg>
        <pc:picChg chg="del">
          <ac:chgData name="Alison Ormesher" userId="79b47fba-0ab3-4100-8e22-fee5059f93b1" providerId="ADAL" clId="{D5BA20CA-470F-480D-B534-2D80DEB8F1D7}" dt="2022-10-21T07:42:32.579" v="7045" actId="478"/>
          <ac:picMkLst>
            <pc:docMk/>
            <pc:sldMk cId="1875859739" sldId="357"/>
            <ac:picMk id="6" creationId="{4FAA3693-93CF-45DA-AE1C-3F30E7C10C5B}"/>
          </ac:picMkLst>
        </pc:picChg>
        <pc:picChg chg="del">
          <ac:chgData name="Alison Ormesher" userId="79b47fba-0ab3-4100-8e22-fee5059f93b1" providerId="ADAL" clId="{D5BA20CA-470F-480D-B534-2D80DEB8F1D7}" dt="2022-10-21T07:42:34.338" v="7046" actId="478"/>
          <ac:picMkLst>
            <pc:docMk/>
            <pc:sldMk cId="1875859739" sldId="357"/>
            <ac:picMk id="8" creationId="{0DE17BBC-B159-4CAD-9054-A68D53590096}"/>
          </ac:picMkLst>
        </pc:picChg>
        <pc:picChg chg="mod">
          <ac:chgData name="Alison Ormesher" userId="79b47fba-0ab3-4100-8e22-fee5059f93b1" providerId="ADAL" clId="{D5BA20CA-470F-480D-B534-2D80DEB8F1D7}" dt="2022-10-21T07:42:57.300" v="7058" actId="1076"/>
          <ac:picMkLst>
            <pc:docMk/>
            <pc:sldMk cId="1875859739" sldId="357"/>
            <ac:picMk id="12" creationId="{9463E0C1-91FD-4215-A688-F62DDA2F97B9}"/>
          </ac:picMkLst>
        </pc:picChg>
      </pc:sldChg>
      <pc:sldChg chg="addSp delSp modSp add mod delAnim modAnim">
        <pc:chgData name="Alison Ormesher" userId="79b47fba-0ab3-4100-8e22-fee5059f93b1" providerId="ADAL" clId="{D5BA20CA-470F-480D-B534-2D80DEB8F1D7}" dt="2022-10-21T08:49:57.584" v="7809" actId="1582"/>
        <pc:sldMkLst>
          <pc:docMk/>
          <pc:sldMk cId="777524807" sldId="358"/>
        </pc:sldMkLst>
        <pc:spChg chg="mod">
          <ac:chgData name="Alison Ormesher" userId="79b47fba-0ab3-4100-8e22-fee5059f93b1" providerId="ADAL" clId="{D5BA20CA-470F-480D-B534-2D80DEB8F1D7}" dt="2022-10-21T07:52:12.436" v="7421" actId="20577"/>
          <ac:spMkLst>
            <pc:docMk/>
            <pc:sldMk cId="777524807" sldId="358"/>
            <ac:spMk id="2" creationId="{4DC9CEA0-1C0F-4C4D-942B-9325D24ECFED}"/>
          </ac:spMkLst>
        </pc:spChg>
        <pc:spChg chg="mod">
          <ac:chgData name="Alison Ormesher" userId="79b47fba-0ab3-4100-8e22-fee5059f93b1" providerId="ADAL" clId="{D5BA20CA-470F-480D-B534-2D80DEB8F1D7}" dt="2022-10-21T07:50:17.836" v="7368" actId="20577"/>
          <ac:spMkLst>
            <pc:docMk/>
            <pc:sldMk cId="777524807" sldId="358"/>
            <ac:spMk id="4" creationId="{D98C562B-4A27-46EE-ADCA-5B6F01B7F296}"/>
          </ac:spMkLst>
        </pc:spChg>
        <pc:spChg chg="add mod">
          <ac:chgData name="Alison Ormesher" userId="79b47fba-0ab3-4100-8e22-fee5059f93b1" providerId="ADAL" clId="{D5BA20CA-470F-480D-B534-2D80DEB8F1D7}" dt="2022-10-21T07:54:24.573" v="7452" actId="164"/>
          <ac:spMkLst>
            <pc:docMk/>
            <pc:sldMk cId="777524807" sldId="358"/>
            <ac:spMk id="11" creationId="{806DE76C-C2E5-4E8B-9098-2AA5B89ADF31}"/>
          </ac:spMkLst>
        </pc:spChg>
        <pc:grpChg chg="add mod">
          <ac:chgData name="Alison Ormesher" userId="79b47fba-0ab3-4100-8e22-fee5059f93b1" providerId="ADAL" clId="{D5BA20CA-470F-480D-B534-2D80DEB8F1D7}" dt="2022-10-21T08:48:25.062" v="7798" actId="1076"/>
          <ac:grpSpMkLst>
            <pc:docMk/>
            <pc:sldMk cId="777524807" sldId="358"/>
            <ac:grpSpMk id="13" creationId="{AC95B904-8CE6-4A74-BBA0-7B366EDE7121}"/>
          </ac:grpSpMkLst>
        </pc:grpChg>
        <pc:picChg chg="add mod modCrop">
          <ac:chgData name="Alison Ormesher" userId="79b47fba-0ab3-4100-8e22-fee5059f93b1" providerId="ADAL" clId="{D5BA20CA-470F-480D-B534-2D80DEB8F1D7}" dt="2022-10-21T08:49:57.584" v="7809" actId="1582"/>
          <ac:picMkLst>
            <pc:docMk/>
            <pc:sldMk cId="777524807" sldId="358"/>
            <ac:picMk id="5" creationId="{359EBBBE-4F16-40DD-A268-A4103CFBC805}"/>
          </ac:picMkLst>
        </pc:picChg>
        <pc:picChg chg="del">
          <ac:chgData name="Alison Ormesher" userId="79b47fba-0ab3-4100-8e22-fee5059f93b1" providerId="ADAL" clId="{D5BA20CA-470F-480D-B534-2D80DEB8F1D7}" dt="2022-10-21T07:43:35.919" v="7076" actId="478"/>
          <ac:picMkLst>
            <pc:docMk/>
            <pc:sldMk cId="777524807" sldId="358"/>
            <ac:picMk id="5" creationId="{3E518C65-B27B-4C5B-A692-9A7309B8EAC5}"/>
          </ac:picMkLst>
        </pc:picChg>
        <pc:picChg chg="del">
          <ac:chgData name="Alison Ormesher" userId="79b47fba-0ab3-4100-8e22-fee5059f93b1" providerId="ADAL" clId="{D5BA20CA-470F-480D-B534-2D80DEB8F1D7}" dt="2022-10-21T07:43:32.177" v="7074" actId="478"/>
          <ac:picMkLst>
            <pc:docMk/>
            <pc:sldMk cId="777524807" sldId="358"/>
            <ac:picMk id="6" creationId="{4FAA3693-93CF-45DA-AE1C-3F30E7C10C5B}"/>
          </ac:picMkLst>
        </pc:picChg>
        <pc:picChg chg="add del mod">
          <ac:chgData name="Alison Ormesher" userId="79b47fba-0ab3-4100-8e22-fee5059f93b1" providerId="ADAL" clId="{D5BA20CA-470F-480D-B534-2D80DEB8F1D7}" dt="2022-10-21T07:45:38.325" v="7087" actId="478"/>
          <ac:picMkLst>
            <pc:docMk/>
            <pc:sldMk cId="777524807" sldId="358"/>
            <ac:picMk id="7" creationId="{B549E70C-CC96-48D5-B2CD-608D5509529E}"/>
          </ac:picMkLst>
        </pc:picChg>
        <pc:picChg chg="del">
          <ac:chgData name="Alison Ormesher" userId="79b47fba-0ab3-4100-8e22-fee5059f93b1" providerId="ADAL" clId="{D5BA20CA-470F-480D-B534-2D80DEB8F1D7}" dt="2022-10-21T07:43:33.783" v="7075" actId="478"/>
          <ac:picMkLst>
            <pc:docMk/>
            <pc:sldMk cId="777524807" sldId="358"/>
            <ac:picMk id="8" creationId="{0DE17BBC-B159-4CAD-9054-A68D53590096}"/>
          </ac:picMkLst>
        </pc:picChg>
        <pc:picChg chg="add mod modCrop">
          <ac:chgData name="Alison Ormesher" userId="79b47fba-0ab3-4100-8e22-fee5059f93b1" providerId="ADAL" clId="{D5BA20CA-470F-480D-B534-2D80DEB8F1D7}" dt="2022-10-21T07:54:24.573" v="7452" actId="164"/>
          <ac:picMkLst>
            <pc:docMk/>
            <pc:sldMk cId="777524807" sldId="358"/>
            <ac:picMk id="10" creationId="{35C7F21F-2418-4839-93E1-2049F9EAD845}"/>
          </ac:picMkLst>
        </pc:picChg>
        <pc:picChg chg="del">
          <ac:chgData name="Alison Ormesher" userId="79b47fba-0ab3-4100-8e22-fee5059f93b1" providerId="ADAL" clId="{D5BA20CA-470F-480D-B534-2D80DEB8F1D7}" dt="2022-10-21T07:43:37.753" v="7077" actId="478"/>
          <ac:picMkLst>
            <pc:docMk/>
            <pc:sldMk cId="777524807" sldId="358"/>
            <ac:picMk id="12" creationId="{9463E0C1-91FD-4215-A688-F62DDA2F97B9}"/>
          </ac:picMkLst>
        </pc:picChg>
      </pc:sldChg>
    </pc:docChg>
  </pc:docChgLst>
  <pc:docChgLst>
    <pc:chgData name="Jonathan Lightfoot" userId="3bef9eb6-b12e-4d0e-8b66-42c73c82ef0f" providerId="ADAL" clId="{01DEF20D-8758-47B4-96D1-80B28E85A8E2}"/>
    <pc:docChg chg="custSel replTag">
      <pc:chgData name="Jonathan Lightfoot" userId="3bef9eb6-b12e-4d0e-8b66-42c73c82ef0f" providerId="ADAL" clId="{01DEF20D-8758-47B4-96D1-80B28E85A8E2}" dt="2022-10-12T13:01:58.194" v="0"/>
      <pc:docMkLst>
        <pc:docMk/>
      </pc:docMkLst>
    </pc:docChg>
  </pc:docChgLst>
  <pc:docChgLst>
    <pc:chgData name="Jonathan Lightfoot" userId="3bef9eb6-b12e-4d0e-8b66-42c73c82ef0f" providerId="ADAL" clId="{C86DDE71-9F20-4BCE-940A-DFF0D852CE06}"/>
    <pc:docChg chg="custSel modSld replTag delTag">
      <pc:chgData name="Jonathan Lightfoot" userId="3bef9eb6-b12e-4d0e-8b66-42c73c82ef0f" providerId="ADAL" clId="{C86DDE71-9F20-4BCE-940A-DFF0D852CE06}" dt="2023-02-16T12:01:51.345" v="5"/>
      <pc:docMkLst>
        <pc:docMk/>
      </pc:docMkLst>
      <pc:sldChg chg="replTag delTag">
        <pc:chgData name="Jonathan Lightfoot" userId="3bef9eb6-b12e-4d0e-8b66-42c73c82ef0f" providerId="ADAL" clId="{C86DDE71-9F20-4BCE-940A-DFF0D852CE06}" dt="2023-02-16T12:01:51.249" v="1"/>
        <pc:sldMkLst>
          <pc:docMk/>
          <pc:sldMk cId="4068625107" sldId="330"/>
        </pc:sldMkLst>
      </pc:sldChg>
    </pc:docChg>
  </pc:docChgLst>
  <pc:docChgLst>
    <pc:chgData name="Alison Ormesher" userId="S::alo1g21@soton.ac.uk::79b47fba-0ab3-4100-8e22-fee5059f93b1" providerId="AD" clId="Web-{93E51217-F58A-7ADF-C531-9A75CE6E9D34}"/>
    <pc:docChg chg="modSld">
      <pc:chgData name="Alison Ormesher" userId="S::alo1g21@soton.ac.uk::79b47fba-0ab3-4100-8e22-fee5059f93b1" providerId="AD" clId="Web-{93E51217-F58A-7ADF-C531-9A75CE6E9D34}" dt="2022-11-25T11:41:40.824" v="17" actId="20577"/>
      <pc:docMkLst>
        <pc:docMk/>
      </pc:docMkLst>
      <pc:sldChg chg="modSp">
        <pc:chgData name="Alison Ormesher" userId="S::alo1g21@soton.ac.uk::79b47fba-0ab3-4100-8e22-fee5059f93b1" providerId="AD" clId="Web-{93E51217-F58A-7ADF-C531-9A75CE6E9D34}" dt="2022-11-25T11:41:40.824" v="17" actId="20577"/>
        <pc:sldMkLst>
          <pc:docMk/>
          <pc:sldMk cId="534243729" sldId="350"/>
        </pc:sldMkLst>
        <pc:spChg chg="mod">
          <ac:chgData name="Alison Ormesher" userId="S::alo1g21@soton.ac.uk::79b47fba-0ab3-4100-8e22-fee5059f93b1" providerId="AD" clId="Web-{93E51217-F58A-7ADF-C531-9A75CE6E9D34}" dt="2022-11-25T11:41:40.824" v="17" actId="20577"/>
          <ac:spMkLst>
            <pc:docMk/>
            <pc:sldMk cId="534243729" sldId="350"/>
            <ac:spMk id="4" creationId="{D98C562B-4A27-46EE-ADCA-5B6F01B7F296}"/>
          </ac:spMkLst>
        </pc:spChg>
      </pc:sldChg>
    </pc:docChg>
  </pc:docChgLst>
  <pc:docChgLst>
    <pc:chgData name="Alison Ormesher" userId="S::alo1g21@soton.ac.uk::79b47fba-0ab3-4100-8e22-fee5059f93b1" providerId="AD" clId="Web-{944C77B5-881E-4339-A511-8FDA5D9EB7B5}"/>
    <pc:docChg chg="modSld">
      <pc:chgData name="Alison Ormesher" userId="S::alo1g21@soton.ac.uk::79b47fba-0ab3-4100-8e22-fee5059f93b1" providerId="AD" clId="Web-{944C77B5-881E-4339-A511-8FDA5D9EB7B5}" dt="2022-10-12T12:47:01.743" v="4" actId="1076"/>
      <pc:docMkLst>
        <pc:docMk/>
      </pc:docMkLst>
      <pc:sldChg chg="addSp modSp">
        <pc:chgData name="Alison Ormesher" userId="S::alo1g21@soton.ac.uk::79b47fba-0ab3-4100-8e22-fee5059f93b1" providerId="AD" clId="Web-{944C77B5-881E-4339-A511-8FDA5D9EB7B5}" dt="2022-10-12T12:47:01.743" v="4" actId="1076"/>
        <pc:sldMkLst>
          <pc:docMk/>
          <pc:sldMk cId="289907411" sldId="338"/>
        </pc:sldMkLst>
        <pc:picChg chg="add mod">
          <ac:chgData name="Alison Ormesher" userId="S::alo1g21@soton.ac.uk::79b47fba-0ab3-4100-8e22-fee5059f93b1" providerId="AD" clId="Web-{944C77B5-881E-4339-A511-8FDA5D9EB7B5}" dt="2022-10-12T12:47:01.743" v="4" actId="1076"/>
          <ac:picMkLst>
            <pc:docMk/>
            <pc:sldMk cId="289907411" sldId="338"/>
            <ac:picMk id="3" creationId="{D6D8978D-D630-4073-E0FC-677F14FCB1EB}"/>
          </ac:picMkLst>
        </pc:picChg>
      </pc:sldChg>
    </pc:docChg>
  </pc:docChgLst>
  <pc:docChgLst>
    <pc:chgData name="Alison Ormesher" userId="79b47fba-0ab3-4100-8e22-fee5059f93b1" providerId="ADAL" clId="{65731374-6366-4522-AC45-32150EB8F823}"/>
    <pc:docChg chg="undo custSel addSld delSld modSld sldOrd">
      <pc:chgData name="Alison Ormesher" userId="79b47fba-0ab3-4100-8e22-fee5059f93b1" providerId="ADAL" clId="{65731374-6366-4522-AC45-32150EB8F823}" dt="2022-11-11T11:59:23.152" v="1075" actId="1076"/>
      <pc:docMkLst>
        <pc:docMk/>
      </pc:docMkLst>
      <pc:sldChg chg="mod modShow">
        <pc:chgData name="Alison Ormesher" userId="79b47fba-0ab3-4100-8e22-fee5059f93b1" providerId="ADAL" clId="{65731374-6366-4522-AC45-32150EB8F823}" dt="2022-11-07T12:03:52.155" v="76" actId="729"/>
        <pc:sldMkLst>
          <pc:docMk/>
          <pc:sldMk cId="4068625107" sldId="330"/>
        </pc:sldMkLst>
      </pc:sldChg>
      <pc:sldChg chg="modSp mod">
        <pc:chgData name="Alison Ormesher" userId="79b47fba-0ab3-4100-8e22-fee5059f93b1" providerId="ADAL" clId="{65731374-6366-4522-AC45-32150EB8F823}" dt="2022-11-11T11:55:36.570" v="1039" actId="14100"/>
        <pc:sldMkLst>
          <pc:docMk/>
          <pc:sldMk cId="534243729" sldId="350"/>
        </pc:sldMkLst>
        <pc:spChg chg="mod">
          <ac:chgData name="Alison Ormesher" userId="79b47fba-0ab3-4100-8e22-fee5059f93b1" providerId="ADAL" clId="{65731374-6366-4522-AC45-32150EB8F823}" dt="2022-11-11T11:55:36.570" v="1039" actId="14100"/>
          <ac:spMkLst>
            <pc:docMk/>
            <pc:sldMk cId="534243729" sldId="350"/>
            <ac:spMk id="4" creationId="{D98C562B-4A27-46EE-ADCA-5B6F01B7F296}"/>
          </ac:spMkLst>
        </pc:spChg>
      </pc:sldChg>
      <pc:sldChg chg="modSp mod modAnim">
        <pc:chgData name="Alison Ormesher" userId="79b47fba-0ab3-4100-8e22-fee5059f93b1" providerId="ADAL" clId="{65731374-6366-4522-AC45-32150EB8F823}" dt="2022-11-10T14:55:27.500" v="244" actId="20577"/>
        <pc:sldMkLst>
          <pc:docMk/>
          <pc:sldMk cId="3393080433" sldId="353"/>
        </pc:sldMkLst>
        <pc:spChg chg="mod">
          <ac:chgData name="Alison Ormesher" userId="79b47fba-0ab3-4100-8e22-fee5059f93b1" providerId="ADAL" clId="{65731374-6366-4522-AC45-32150EB8F823}" dt="2022-11-10T14:55:20.593" v="243" actId="20577"/>
          <ac:spMkLst>
            <pc:docMk/>
            <pc:sldMk cId="3393080433" sldId="353"/>
            <ac:spMk id="5" creationId="{00B3BB54-48D4-4524-AE75-B3B7B868302F}"/>
          </ac:spMkLst>
        </pc:spChg>
      </pc:sldChg>
      <pc:sldChg chg="del mod modShow">
        <pc:chgData name="Alison Ormesher" userId="79b47fba-0ab3-4100-8e22-fee5059f93b1" providerId="ADAL" clId="{65731374-6366-4522-AC45-32150EB8F823}" dt="2022-11-11T11:41:05.373" v="995" actId="2696"/>
        <pc:sldMkLst>
          <pc:docMk/>
          <pc:sldMk cId="2330095911" sldId="359"/>
        </pc:sldMkLst>
      </pc:sldChg>
      <pc:sldChg chg="modSp mod">
        <pc:chgData name="Alison Ormesher" userId="79b47fba-0ab3-4100-8e22-fee5059f93b1" providerId="ADAL" clId="{65731374-6366-4522-AC45-32150EB8F823}" dt="2022-11-11T11:59:23.152" v="1075" actId="1076"/>
        <pc:sldMkLst>
          <pc:docMk/>
          <pc:sldMk cId="4092287536" sldId="360"/>
        </pc:sldMkLst>
        <pc:spChg chg="mod">
          <ac:chgData name="Alison Ormesher" userId="79b47fba-0ab3-4100-8e22-fee5059f93b1" providerId="ADAL" clId="{65731374-6366-4522-AC45-32150EB8F823}" dt="2022-11-11T11:59:13.049" v="1074" actId="20577"/>
          <ac:spMkLst>
            <pc:docMk/>
            <pc:sldMk cId="4092287536" sldId="360"/>
            <ac:spMk id="23" creationId="{B6A2AB2A-C0F2-45EE-A301-41FACCAB35BF}"/>
          </ac:spMkLst>
        </pc:spChg>
        <pc:picChg chg="mod">
          <ac:chgData name="Alison Ormesher" userId="79b47fba-0ab3-4100-8e22-fee5059f93b1" providerId="ADAL" clId="{65731374-6366-4522-AC45-32150EB8F823}" dt="2022-11-11T11:59:23.152" v="1075" actId="1076"/>
          <ac:picMkLst>
            <pc:docMk/>
            <pc:sldMk cId="4092287536" sldId="360"/>
            <ac:picMk id="8" creationId="{9BAA2122-2ECE-467F-8AD3-63B90FB20C07}"/>
          </ac:picMkLst>
        </pc:picChg>
        <pc:picChg chg="mod">
          <ac:chgData name="Alison Ormesher" userId="79b47fba-0ab3-4100-8e22-fee5059f93b1" providerId="ADAL" clId="{65731374-6366-4522-AC45-32150EB8F823}" dt="2022-11-11T11:59:23.152" v="1075" actId="1076"/>
          <ac:picMkLst>
            <pc:docMk/>
            <pc:sldMk cId="4092287536" sldId="360"/>
            <ac:picMk id="13" creationId="{251BF9C8-1C49-4EA6-9C34-425165F12A8C}"/>
          </ac:picMkLst>
        </pc:picChg>
      </pc:sldChg>
      <pc:sldChg chg="modSp mod modShow">
        <pc:chgData name="Alison Ormesher" userId="79b47fba-0ab3-4100-8e22-fee5059f93b1" providerId="ADAL" clId="{65731374-6366-4522-AC45-32150EB8F823}" dt="2022-11-10T15:06:15.513" v="906" actId="20577"/>
        <pc:sldMkLst>
          <pc:docMk/>
          <pc:sldMk cId="2036752968" sldId="362"/>
        </pc:sldMkLst>
        <pc:spChg chg="mod">
          <ac:chgData name="Alison Ormesher" userId="79b47fba-0ab3-4100-8e22-fee5059f93b1" providerId="ADAL" clId="{65731374-6366-4522-AC45-32150EB8F823}" dt="2022-11-10T15:06:15.513" v="906" actId="20577"/>
          <ac:spMkLst>
            <pc:docMk/>
            <pc:sldMk cId="2036752968" sldId="362"/>
            <ac:spMk id="4" creationId="{D98C562B-4A27-46EE-ADCA-5B6F01B7F296}"/>
          </ac:spMkLst>
        </pc:spChg>
      </pc:sldChg>
      <pc:sldChg chg="addSp modSp add mod ord modAnim modShow modNotesTx">
        <pc:chgData name="Alison Ormesher" userId="79b47fba-0ab3-4100-8e22-fee5059f93b1" providerId="ADAL" clId="{65731374-6366-4522-AC45-32150EB8F823}" dt="2022-11-10T15:40:36.916" v="978"/>
        <pc:sldMkLst>
          <pc:docMk/>
          <pc:sldMk cId="3066705222" sldId="363"/>
        </pc:sldMkLst>
        <pc:spChg chg="mod">
          <ac:chgData name="Alison Ormesher" userId="79b47fba-0ab3-4100-8e22-fee5059f93b1" providerId="ADAL" clId="{65731374-6366-4522-AC45-32150EB8F823}" dt="2022-11-07T11:07:47.083" v="49" actId="14100"/>
          <ac:spMkLst>
            <pc:docMk/>
            <pc:sldMk cId="3066705222" sldId="363"/>
            <ac:spMk id="2" creationId="{4DC9CEA0-1C0F-4C4D-942B-9325D24ECFED}"/>
          </ac:spMkLst>
        </pc:spChg>
        <pc:picChg chg="add mod">
          <ac:chgData name="Alison Ormesher" userId="79b47fba-0ab3-4100-8e22-fee5059f93b1" providerId="ADAL" clId="{65731374-6366-4522-AC45-32150EB8F823}" dt="2022-11-10T14:59:43.699" v="816" actId="962"/>
          <ac:picMkLst>
            <pc:docMk/>
            <pc:sldMk cId="3066705222" sldId="363"/>
            <ac:picMk id="5" creationId="{7F326F2C-E857-46B6-8940-55BB09EEA63E}"/>
          </ac:picMkLst>
        </pc:picChg>
        <pc:picChg chg="mod">
          <ac:chgData name="Alison Ormesher" userId="79b47fba-0ab3-4100-8e22-fee5059f93b1" providerId="ADAL" clId="{65731374-6366-4522-AC45-32150EB8F823}" dt="2022-11-07T11:13:44.453" v="72" actId="14100"/>
          <ac:picMkLst>
            <pc:docMk/>
            <pc:sldMk cId="3066705222" sldId="363"/>
            <ac:picMk id="7" creationId="{C2EB3269-9914-4572-8D36-5C4456CE1B3D}"/>
          </ac:picMkLst>
        </pc:picChg>
      </pc:sldChg>
      <pc:sldChg chg="addSp delSp modSp add mod modNotesTx">
        <pc:chgData name="Alison Ormesher" userId="79b47fba-0ab3-4100-8e22-fee5059f93b1" providerId="ADAL" clId="{65731374-6366-4522-AC45-32150EB8F823}" dt="2022-11-10T15:45:44.557" v="994" actId="1076"/>
        <pc:sldMkLst>
          <pc:docMk/>
          <pc:sldMk cId="1502235044" sldId="364"/>
        </pc:sldMkLst>
        <pc:spChg chg="mod">
          <ac:chgData name="Alison Ormesher" userId="79b47fba-0ab3-4100-8e22-fee5059f93b1" providerId="ADAL" clId="{65731374-6366-4522-AC45-32150EB8F823}" dt="2022-11-10T14:23:35.518" v="108" actId="14100"/>
          <ac:spMkLst>
            <pc:docMk/>
            <pc:sldMk cId="1502235044" sldId="364"/>
            <ac:spMk id="2" creationId="{4DC9CEA0-1C0F-4C4D-942B-9325D24ECFED}"/>
          </ac:spMkLst>
        </pc:spChg>
        <pc:spChg chg="mod">
          <ac:chgData name="Alison Ormesher" userId="79b47fba-0ab3-4100-8e22-fee5059f93b1" providerId="ADAL" clId="{65731374-6366-4522-AC45-32150EB8F823}" dt="2022-11-10T14:52:08.140" v="237" actId="20577"/>
          <ac:spMkLst>
            <pc:docMk/>
            <pc:sldMk cId="1502235044" sldId="364"/>
            <ac:spMk id="4" creationId="{D98C562B-4A27-46EE-ADCA-5B6F01B7F296}"/>
          </ac:spMkLst>
        </pc:spChg>
        <pc:picChg chg="add del mod">
          <ac:chgData name="Alison Ormesher" userId="79b47fba-0ab3-4100-8e22-fee5059f93b1" providerId="ADAL" clId="{65731374-6366-4522-AC45-32150EB8F823}" dt="2022-11-10T15:44:50.832" v="989" actId="478"/>
          <ac:picMkLst>
            <pc:docMk/>
            <pc:sldMk cId="1502235044" sldId="364"/>
            <ac:picMk id="5" creationId="{3478183B-51D0-4CF3-BD37-EA2B8C4830CE}"/>
          </ac:picMkLst>
        </pc:picChg>
        <pc:picChg chg="del">
          <ac:chgData name="Alison Ormesher" userId="79b47fba-0ab3-4100-8e22-fee5059f93b1" providerId="ADAL" clId="{65731374-6366-4522-AC45-32150EB8F823}" dt="2022-11-10T14:23:13.131" v="84" actId="478"/>
          <ac:picMkLst>
            <pc:docMk/>
            <pc:sldMk cId="1502235044" sldId="364"/>
            <ac:picMk id="7" creationId="{C2EB3269-9914-4572-8D36-5C4456CE1B3D}"/>
          </ac:picMkLst>
        </pc:picChg>
        <pc:picChg chg="add del mod">
          <ac:chgData name="Alison Ormesher" userId="79b47fba-0ab3-4100-8e22-fee5059f93b1" providerId="ADAL" clId="{65731374-6366-4522-AC45-32150EB8F823}" dt="2022-11-10T14:48:44.609" v="135" actId="478"/>
          <ac:picMkLst>
            <pc:docMk/>
            <pc:sldMk cId="1502235044" sldId="364"/>
            <ac:picMk id="8" creationId="{53EE96E7-1DAD-4A5A-A285-AEFEC41065B1}"/>
          </ac:picMkLst>
        </pc:picChg>
        <pc:picChg chg="add mod">
          <ac:chgData name="Alison Ormesher" userId="79b47fba-0ab3-4100-8e22-fee5059f93b1" providerId="ADAL" clId="{65731374-6366-4522-AC45-32150EB8F823}" dt="2022-11-10T15:45:44.557" v="994" actId="1076"/>
          <ac:picMkLst>
            <pc:docMk/>
            <pc:sldMk cId="1502235044" sldId="364"/>
            <ac:picMk id="10" creationId="{C5346D74-6B42-4D29-8545-D4F0448A2D11}"/>
          </ac:picMkLst>
        </pc:picChg>
      </pc:sldChg>
    </pc:docChg>
  </pc:docChgLst>
  <pc:docChgLst>
    <pc:chgData name="Alison Ormesher" userId="S::alo1g21@soton.ac.uk::79b47fba-0ab3-4100-8e22-fee5059f93b1" providerId="AD" clId="Web-{2D0202AA-F6ED-7819-C85C-78187B4D6716}"/>
    <pc:docChg chg="modSld">
      <pc:chgData name="Alison Ormesher" userId="S::alo1g21@soton.ac.uk::79b47fba-0ab3-4100-8e22-fee5059f93b1" providerId="AD" clId="Web-{2D0202AA-F6ED-7819-C85C-78187B4D6716}" dt="2023-01-30T17:30:15.961" v="33" actId="20577"/>
      <pc:docMkLst>
        <pc:docMk/>
      </pc:docMkLst>
      <pc:sldChg chg="modSp">
        <pc:chgData name="Alison Ormesher" userId="S::alo1g21@soton.ac.uk::79b47fba-0ab3-4100-8e22-fee5059f93b1" providerId="AD" clId="Web-{2D0202AA-F6ED-7819-C85C-78187B4D6716}" dt="2023-01-30T17:27:47.066" v="13" actId="20577"/>
        <pc:sldMkLst>
          <pc:docMk/>
          <pc:sldMk cId="3064069649" sldId="347"/>
        </pc:sldMkLst>
        <pc:spChg chg="mod">
          <ac:chgData name="Alison Ormesher" userId="S::alo1g21@soton.ac.uk::79b47fba-0ab3-4100-8e22-fee5059f93b1" providerId="AD" clId="Web-{2D0202AA-F6ED-7819-C85C-78187B4D6716}" dt="2023-01-30T17:27:47.066" v="13" actId="20577"/>
          <ac:spMkLst>
            <pc:docMk/>
            <pc:sldMk cId="3064069649" sldId="347"/>
            <ac:spMk id="23" creationId="{B6A2AB2A-C0F2-45EE-A301-41FACCAB35BF}"/>
          </ac:spMkLst>
        </pc:spChg>
      </pc:sldChg>
      <pc:sldChg chg="modSp">
        <pc:chgData name="Alison Ormesher" userId="S::alo1g21@soton.ac.uk::79b47fba-0ab3-4100-8e22-fee5059f93b1" providerId="AD" clId="Web-{2D0202AA-F6ED-7819-C85C-78187B4D6716}" dt="2023-01-30T17:28:16.973" v="16" actId="20577"/>
        <pc:sldMkLst>
          <pc:docMk/>
          <pc:sldMk cId="3393080433" sldId="353"/>
        </pc:sldMkLst>
        <pc:spChg chg="mod">
          <ac:chgData name="Alison Ormesher" userId="S::alo1g21@soton.ac.uk::79b47fba-0ab3-4100-8e22-fee5059f93b1" providerId="AD" clId="Web-{2D0202AA-F6ED-7819-C85C-78187B4D6716}" dt="2023-01-30T17:28:16.973" v="16" actId="20577"/>
          <ac:spMkLst>
            <pc:docMk/>
            <pc:sldMk cId="3393080433" sldId="353"/>
            <ac:spMk id="23" creationId="{B6A2AB2A-C0F2-45EE-A301-41FACCAB35BF}"/>
          </ac:spMkLst>
        </pc:spChg>
      </pc:sldChg>
      <pc:sldChg chg="modSp">
        <pc:chgData name="Alison Ormesher" userId="S::alo1g21@soton.ac.uk::79b47fba-0ab3-4100-8e22-fee5059f93b1" providerId="AD" clId="Web-{2D0202AA-F6ED-7819-C85C-78187B4D6716}" dt="2023-01-30T17:29:48.897" v="23" actId="20577"/>
        <pc:sldMkLst>
          <pc:docMk/>
          <pc:sldMk cId="1453437154" sldId="384"/>
        </pc:sldMkLst>
        <pc:spChg chg="mod">
          <ac:chgData name="Alison Ormesher" userId="S::alo1g21@soton.ac.uk::79b47fba-0ab3-4100-8e22-fee5059f93b1" providerId="AD" clId="Web-{2D0202AA-F6ED-7819-C85C-78187B4D6716}" dt="2023-01-30T17:29:48.897" v="23" actId="20577"/>
          <ac:spMkLst>
            <pc:docMk/>
            <pc:sldMk cId="1453437154" sldId="384"/>
            <ac:spMk id="2" creationId="{4DC9CEA0-1C0F-4C4D-942B-9325D24ECFED}"/>
          </ac:spMkLst>
        </pc:spChg>
      </pc:sldChg>
      <pc:sldChg chg="modSp">
        <pc:chgData name="Alison Ormesher" userId="S::alo1g21@soton.ac.uk::79b47fba-0ab3-4100-8e22-fee5059f93b1" providerId="AD" clId="Web-{2D0202AA-F6ED-7819-C85C-78187B4D6716}" dt="2023-01-30T17:29:59.601" v="28" actId="20577"/>
        <pc:sldMkLst>
          <pc:docMk/>
          <pc:sldMk cId="479704067" sldId="385"/>
        </pc:sldMkLst>
        <pc:spChg chg="mod">
          <ac:chgData name="Alison Ormesher" userId="S::alo1g21@soton.ac.uk::79b47fba-0ab3-4100-8e22-fee5059f93b1" providerId="AD" clId="Web-{2D0202AA-F6ED-7819-C85C-78187B4D6716}" dt="2023-01-30T17:29:59.601" v="28" actId="20577"/>
          <ac:spMkLst>
            <pc:docMk/>
            <pc:sldMk cId="479704067" sldId="385"/>
            <ac:spMk id="2" creationId="{4DC9CEA0-1C0F-4C4D-942B-9325D24ECFED}"/>
          </ac:spMkLst>
        </pc:spChg>
      </pc:sldChg>
      <pc:sldChg chg="modSp">
        <pc:chgData name="Alison Ormesher" userId="S::alo1g21@soton.ac.uk::79b47fba-0ab3-4100-8e22-fee5059f93b1" providerId="AD" clId="Web-{2D0202AA-F6ED-7819-C85C-78187B4D6716}" dt="2023-01-30T17:30:15.961" v="33" actId="20577"/>
        <pc:sldMkLst>
          <pc:docMk/>
          <pc:sldMk cId="4152800035" sldId="386"/>
        </pc:sldMkLst>
        <pc:spChg chg="mod">
          <ac:chgData name="Alison Ormesher" userId="S::alo1g21@soton.ac.uk::79b47fba-0ab3-4100-8e22-fee5059f93b1" providerId="AD" clId="Web-{2D0202AA-F6ED-7819-C85C-78187B4D6716}" dt="2023-01-30T17:30:15.961" v="33" actId="20577"/>
          <ac:spMkLst>
            <pc:docMk/>
            <pc:sldMk cId="4152800035" sldId="386"/>
            <ac:spMk id="2" creationId="{4DC9CEA0-1C0F-4C4D-942B-9325D24ECFED}"/>
          </ac:spMkLst>
        </pc:spChg>
      </pc:sldChg>
      <pc:sldChg chg="modSp">
        <pc:chgData name="Alison Ormesher" userId="S::alo1g21@soton.ac.uk::79b47fba-0ab3-4100-8e22-fee5059f93b1" providerId="AD" clId="Web-{2D0202AA-F6ED-7819-C85C-78187B4D6716}" dt="2023-01-30T17:29:30.616" v="20" actId="20577"/>
        <pc:sldMkLst>
          <pc:docMk/>
          <pc:sldMk cId="1378582635" sldId="391"/>
        </pc:sldMkLst>
        <pc:spChg chg="mod">
          <ac:chgData name="Alison Ormesher" userId="S::alo1g21@soton.ac.uk::79b47fba-0ab3-4100-8e22-fee5059f93b1" providerId="AD" clId="Web-{2D0202AA-F6ED-7819-C85C-78187B4D6716}" dt="2023-01-30T17:29:30.616" v="20" actId="20577"/>
          <ac:spMkLst>
            <pc:docMk/>
            <pc:sldMk cId="1378582635" sldId="391"/>
            <ac:spMk id="2" creationId="{4DC9CEA0-1C0F-4C4D-942B-9325D24ECF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798A6-FEEC-4C99-881D-D8D56079B287}" type="datetimeFigureOut">
              <a:rPr lang="en-GB" smtClean="0"/>
              <a:t>22/02/2023</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F3005-8153-4D4B-A0B9-A094F4F88D8B}" type="slidenum">
              <a:rPr lang="en-GB" smtClean="0"/>
              <a:t>‹#›</a:t>
            </a:fld>
            <a:endParaRPr lang="en-GB"/>
          </a:p>
        </p:txBody>
      </p:sp>
    </p:spTree>
    <p:extLst>
      <p:ext uri="{BB962C8B-B14F-4D97-AF65-F5344CB8AC3E}">
        <p14:creationId xmlns:p14="http://schemas.microsoft.com/office/powerpoint/2010/main" val="229608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isc.potential.ly/signi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go.soton.ac.uk/digicapstaf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A50D6-6132-4FF4-AFC5-01B946DDB4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26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847216-5EA0-45EE-83F3-6217825FD6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91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847216-5EA0-45EE-83F3-6217825FD6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85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847216-5EA0-45EE-83F3-6217825FD6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49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Lucida Sans" panose="020B0602030504020204" pitchFamily="34" charset="0"/>
                <a:hlinkClick r:id="rId3"/>
              </a:rPr>
              <a:t>https://jisc.potential.ly/signin</a:t>
            </a:r>
            <a:endParaRPr lang="en-US" sz="1200">
              <a:latin typeface="Lucida Sans" panose="020B0602030504020204" pitchFamily="34" charset="0"/>
              <a:hlinkClick r:id="rId4"/>
            </a:endParaRP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847216-5EA0-45EE-83F3-6217825FD6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00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847216-5EA0-45EE-83F3-6217825FD6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31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847216-5EA0-45EE-83F3-6217825FD6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77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847216-5EA0-45EE-83F3-6217825FD6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33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847216-5EA0-45EE-83F3-6217825FD6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51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5892" y="1749795"/>
            <a:ext cx="14255354" cy="3722335"/>
          </a:xfrm>
        </p:spPr>
        <p:txBody>
          <a:bodyPr anchor="b"/>
          <a:lstStyle>
            <a:lvl1pPr algn="ctr">
              <a:defRPr sz="9354"/>
            </a:lvl1pPr>
          </a:lstStyle>
          <a:p>
            <a:r>
              <a:rPr lang="en-US"/>
              <a:t>Click to edit Master title style</a:t>
            </a:r>
          </a:p>
        </p:txBody>
      </p:sp>
      <p:sp>
        <p:nvSpPr>
          <p:cNvPr id="3" name="Subtitle 2"/>
          <p:cNvSpPr>
            <a:spLocks noGrp="1"/>
          </p:cNvSpPr>
          <p:nvPr>
            <p:ph type="subTitle" idx="1"/>
          </p:nvPr>
        </p:nvSpPr>
        <p:spPr>
          <a:xfrm>
            <a:off x="2375892" y="5615678"/>
            <a:ext cx="14255354"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p>
        </p:txBody>
      </p:sp>
      <p:sp>
        <p:nvSpPr>
          <p:cNvPr id="4" name="Date Placeholder 3"/>
          <p:cNvSpPr>
            <a:spLocks noGrp="1"/>
          </p:cNvSpPr>
          <p:nvPr>
            <p:ph type="dt" sz="half" idx="10"/>
          </p:nvPr>
        </p:nvSpPr>
        <p:spPr/>
        <p:txBody>
          <a:bodyPr/>
          <a:lstStyle/>
          <a:p>
            <a:fld id="{FCD29BDF-06B9-429F-83D5-395E90104E5E}"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54674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989">
                <a:latin typeface="Lucida Sans" panose="020B0602030504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29BDF-06B9-429F-83D5-395E90104E5E}"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203432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1983" y="569240"/>
            <a:ext cx="4098414"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06741" y="569240"/>
            <a:ext cx="12057653"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29BDF-06B9-429F-83D5-395E90104E5E}"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232753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95961"/>
                </a:solidFill>
              </a:defRPr>
            </a:lvl1pPr>
          </a:lstStyle>
          <a:p>
            <a:r>
              <a:rPr lang="en-US"/>
              <a:t>TITLE</a:t>
            </a:r>
            <a:endParaRPr lang="en-GB"/>
          </a:p>
        </p:txBody>
      </p:sp>
      <p:sp>
        <p:nvSpPr>
          <p:cNvPr id="5" name="Text Placeholder 2"/>
          <p:cNvSpPr>
            <a:spLocks noGrp="1"/>
          </p:cNvSpPr>
          <p:nvPr>
            <p:ph type="body" sz="quarter" idx="10"/>
          </p:nvPr>
        </p:nvSpPr>
        <p:spPr>
          <a:xfrm>
            <a:off x="971860" y="2876134"/>
            <a:ext cx="16911732" cy="6848901"/>
          </a:xfrm>
        </p:spPr>
        <p:txBody>
          <a:bodyPr/>
          <a:lstStyle>
            <a:lvl1pPr>
              <a:spcBef>
                <a:spcPts val="0"/>
              </a:spcBef>
              <a:spcAft>
                <a:spcPts val="1871"/>
              </a:spcAft>
              <a:defRPr sz="3118">
                <a:solidFill>
                  <a:srgbClr val="495961"/>
                </a:solidFill>
              </a:defRPr>
            </a:lvl1pPr>
            <a:lvl2pPr>
              <a:spcBef>
                <a:spcPts val="0"/>
              </a:spcBef>
              <a:spcAft>
                <a:spcPts val="1871"/>
              </a:spcAft>
              <a:defRPr sz="2806">
                <a:solidFill>
                  <a:srgbClr val="495961"/>
                </a:solidFill>
              </a:defRPr>
            </a:lvl2pPr>
            <a:lvl3pPr>
              <a:spcBef>
                <a:spcPts val="0"/>
              </a:spcBef>
              <a:spcAft>
                <a:spcPts val="1871"/>
              </a:spcAft>
              <a:defRPr>
                <a:solidFill>
                  <a:srgbClr val="495961"/>
                </a:solidFill>
              </a:defRPr>
            </a:lvl3pPr>
            <a:lvl4pPr>
              <a:spcBef>
                <a:spcPts val="0"/>
              </a:spcBef>
              <a:spcAft>
                <a:spcPts val="1871"/>
              </a:spcAft>
              <a:defRPr>
                <a:solidFill>
                  <a:srgbClr val="495961"/>
                </a:solidFill>
              </a:defRPr>
            </a:lvl4pPr>
            <a:lvl5pPr>
              <a:spcBef>
                <a:spcPts val="0"/>
              </a:spcBef>
              <a:spcAft>
                <a:spcPts val="1871"/>
              </a:spcAft>
              <a:defRPr>
                <a:solidFill>
                  <a:srgbClr val="4959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60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ory Slide">
    <p:bg>
      <p:bgPr>
        <a:solidFill>
          <a:srgbClr val="00131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0723" y="3212922"/>
            <a:ext cx="11835144" cy="1912252"/>
          </a:xfrm>
          <a:prstGeom prst="rect">
            <a:avLst/>
          </a:prstGeom>
        </p:spPr>
        <p:txBody>
          <a:bodyPr anchor="ctr" anchorCtr="0"/>
          <a:lstStyle>
            <a:lvl1pPr algn="l">
              <a:defRPr sz="4989" b="1" spc="-234" baseline="0">
                <a:solidFill>
                  <a:schemeClr val="bg1"/>
                </a:solidFill>
              </a:defRPr>
            </a:lvl1pPr>
          </a:lstStyle>
          <a:p>
            <a:r>
              <a:rPr lang="en-US"/>
              <a:t>Presentation title</a:t>
            </a:r>
            <a:endParaRPr lang="en-GB"/>
          </a:p>
        </p:txBody>
      </p:sp>
      <p:sp>
        <p:nvSpPr>
          <p:cNvPr id="3" name="Subtitle 2"/>
          <p:cNvSpPr>
            <a:spLocks noGrp="1"/>
          </p:cNvSpPr>
          <p:nvPr>
            <p:ph type="subTitle" idx="1"/>
          </p:nvPr>
        </p:nvSpPr>
        <p:spPr>
          <a:xfrm>
            <a:off x="3666084" y="5125171"/>
            <a:ext cx="11824652" cy="1347150"/>
          </a:xfrm>
          <a:prstGeom prst="rect">
            <a:avLst/>
          </a:prstGeom>
        </p:spPr>
        <p:txBody>
          <a:bodyPr anchor="ctr" anchorCtr="0"/>
          <a:lstStyle>
            <a:lvl1pPr marL="0" indent="0" algn="l">
              <a:buNone/>
              <a:defRPr sz="3118">
                <a:solidFill>
                  <a:schemeClr val="bg1"/>
                </a:solidFill>
              </a:defRPr>
            </a:lvl1pPr>
            <a:lvl2pPr marL="712775" indent="0" algn="ctr">
              <a:buNone/>
              <a:defRPr>
                <a:solidFill>
                  <a:schemeClr val="tx1">
                    <a:tint val="75000"/>
                  </a:schemeClr>
                </a:solidFill>
              </a:defRPr>
            </a:lvl2pPr>
            <a:lvl3pPr marL="1425550" indent="0" algn="ctr">
              <a:buNone/>
              <a:defRPr>
                <a:solidFill>
                  <a:schemeClr val="tx1">
                    <a:tint val="75000"/>
                  </a:schemeClr>
                </a:solidFill>
              </a:defRPr>
            </a:lvl3pPr>
            <a:lvl4pPr marL="2138324" indent="0" algn="ctr">
              <a:buNone/>
              <a:defRPr>
                <a:solidFill>
                  <a:schemeClr val="tx1">
                    <a:tint val="75000"/>
                  </a:schemeClr>
                </a:solidFill>
              </a:defRPr>
            </a:lvl4pPr>
            <a:lvl5pPr marL="2851099" indent="0" algn="ctr">
              <a:buNone/>
              <a:defRPr>
                <a:solidFill>
                  <a:schemeClr val="tx1">
                    <a:tint val="75000"/>
                  </a:schemeClr>
                </a:solidFill>
              </a:defRPr>
            </a:lvl5pPr>
            <a:lvl6pPr marL="3563874" indent="0" algn="ctr">
              <a:buNone/>
              <a:defRPr>
                <a:solidFill>
                  <a:schemeClr val="tx1">
                    <a:tint val="75000"/>
                  </a:schemeClr>
                </a:solidFill>
              </a:defRPr>
            </a:lvl6pPr>
            <a:lvl7pPr marL="4276649" indent="0" algn="ctr">
              <a:buNone/>
              <a:defRPr>
                <a:solidFill>
                  <a:schemeClr val="tx1">
                    <a:tint val="75000"/>
                  </a:schemeClr>
                </a:solidFill>
              </a:defRPr>
            </a:lvl7pPr>
            <a:lvl8pPr marL="4989424" indent="0" algn="ctr">
              <a:buNone/>
              <a:defRPr>
                <a:solidFill>
                  <a:schemeClr val="tx1">
                    <a:tint val="75000"/>
                  </a:schemeClr>
                </a:solidFill>
              </a:defRPr>
            </a:lvl8pPr>
            <a:lvl9pPr marL="5702198" indent="0" algn="ctr">
              <a:buNone/>
              <a:defRPr>
                <a:solidFill>
                  <a:schemeClr val="tx1">
                    <a:tint val="75000"/>
                  </a:schemeClr>
                </a:solidFill>
              </a:defRPr>
            </a:lvl9pPr>
          </a:lstStyle>
          <a:p>
            <a:r>
              <a:rPr lang="en-US"/>
              <a:t>Click to edit Master subtitle style</a:t>
            </a:r>
            <a:endParaRPr lang="en-GB"/>
          </a:p>
        </p:txBody>
      </p:sp>
      <p:sp>
        <p:nvSpPr>
          <p:cNvPr id="6" name="Text Placeholder 3"/>
          <p:cNvSpPr>
            <a:spLocks noGrp="1"/>
          </p:cNvSpPr>
          <p:nvPr>
            <p:ph type="body" sz="quarter" idx="10" hasCustomPrompt="1"/>
          </p:nvPr>
        </p:nvSpPr>
        <p:spPr>
          <a:xfrm>
            <a:off x="3666084" y="6468534"/>
            <a:ext cx="4788082" cy="560307"/>
          </a:xfrm>
          <a:prstGeom prst="rect">
            <a:avLst/>
          </a:prstGeom>
        </p:spPr>
        <p:txBody>
          <a:bodyPr/>
          <a:lstStyle>
            <a:lvl1pPr marL="0" indent="0">
              <a:buNone/>
              <a:defRPr sz="2183">
                <a:solidFill>
                  <a:schemeClr val="bg1"/>
                </a:solidFill>
              </a:defRPr>
            </a:lvl1pPr>
          </a:lstStyle>
          <a:p>
            <a:pPr lvl="0"/>
            <a:r>
              <a:rPr lang="en-GB"/>
              <a:t>22 March 2021</a:t>
            </a:r>
          </a:p>
        </p:txBody>
      </p:sp>
      <p:pic>
        <p:nvPicPr>
          <p:cNvPr id="5" name="Picture 4" descr="A logo of a shield with an open book at the top and a stag below it. On the right is written University of Southampton. ">
            <a:extLst>
              <a:ext uri="{FF2B5EF4-FFF2-40B4-BE49-F238E27FC236}">
                <a16:creationId xmlns:a16="http://schemas.microsoft.com/office/drawing/2014/main" id="{B90523FE-6138-41F2-80FB-81925B1BB42D}"/>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3241640" y="-389281"/>
            <a:ext cx="5410416" cy="3045684"/>
          </a:xfrm>
          <a:prstGeom prst="rect">
            <a:avLst/>
          </a:prstGeom>
        </p:spPr>
      </p:pic>
    </p:spTree>
    <p:extLst>
      <p:ext uri="{BB962C8B-B14F-4D97-AF65-F5344CB8AC3E}">
        <p14:creationId xmlns:p14="http://schemas.microsoft.com/office/powerpoint/2010/main" val="3400295241"/>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29BDF-06B9-429F-83D5-395E90104E5E}"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224906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6841" y="2665530"/>
            <a:ext cx="16393657" cy="4447496"/>
          </a:xfrm>
        </p:spPr>
        <p:txBody>
          <a:bodyPr anchor="b"/>
          <a:lstStyle>
            <a:lvl1pPr>
              <a:defRPr sz="9354"/>
            </a:lvl1pPr>
          </a:lstStyle>
          <a:p>
            <a:r>
              <a:rPr lang="en-US"/>
              <a:t>Click to edit Master title style</a:t>
            </a:r>
          </a:p>
        </p:txBody>
      </p:sp>
      <p:sp>
        <p:nvSpPr>
          <p:cNvPr id="3" name="Text Placeholder 2"/>
          <p:cNvSpPr>
            <a:spLocks noGrp="1"/>
          </p:cNvSpPr>
          <p:nvPr>
            <p:ph type="body" idx="1"/>
          </p:nvPr>
        </p:nvSpPr>
        <p:spPr>
          <a:xfrm>
            <a:off x="1296841" y="7155102"/>
            <a:ext cx="16393657" cy="2338833"/>
          </a:xfrm>
        </p:spPr>
        <p:txBody>
          <a:bodyPr/>
          <a:lstStyle>
            <a:lvl1pPr marL="0" indent="0">
              <a:buNone/>
              <a:defRPr sz="3742">
                <a:solidFill>
                  <a:schemeClr val="tx1">
                    <a:tint val="75000"/>
                  </a:schemeClr>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29BDF-06B9-429F-83D5-395E90104E5E}"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141561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741" y="639776"/>
            <a:ext cx="16393657" cy="2066590"/>
          </a:xfrm>
        </p:spPr>
        <p:txBody>
          <a:bodyPr/>
          <a:lstStyle/>
          <a:p>
            <a:r>
              <a:rPr lang="en-US"/>
              <a:t>Click to edit Master title style</a:t>
            </a:r>
          </a:p>
        </p:txBody>
      </p:sp>
      <p:sp>
        <p:nvSpPr>
          <p:cNvPr id="3" name="Content Placeholder 2"/>
          <p:cNvSpPr>
            <a:spLocks noGrp="1"/>
          </p:cNvSpPr>
          <p:nvPr>
            <p:ph sz="half" idx="1"/>
          </p:nvPr>
        </p:nvSpPr>
        <p:spPr>
          <a:xfrm>
            <a:off x="1306741" y="2846200"/>
            <a:ext cx="807803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22363" y="2846200"/>
            <a:ext cx="807803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D29BDF-06B9-429F-83D5-395E90104E5E}"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367377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216" y="569241"/>
            <a:ext cx="16393657" cy="2066590"/>
          </a:xfrm>
        </p:spPr>
        <p:txBody>
          <a:bodyPr/>
          <a:lstStyle/>
          <a:p>
            <a:r>
              <a:rPr lang="en-US"/>
              <a:t>Click to edit Master title style</a:t>
            </a:r>
          </a:p>
        </p:txBody>
      </p:sp>
      <p:sp>
        <p:nvSpPr>
          <p:cNvPr id="3" name="Text Placeholder 2"/>
          <p:cNvSpPr>
            <a:spLocks noGrp="1"/>
          </p:cNvSpPr>
          <p:nvPr>
            <p:ph type="body" idx="1"/>
          </p:nvPr>
        </p:nvSpPr>
        <p:spPr>
          <a:xfrm>
            <a:off x="1309217" y="2620980"/>
            <a:ext cx="8040910"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309217" y="3905482"/>
            <a:ext cx="8040910"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622364" y="2620980"/>
            <a:ext cx="808050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9622364" y="3905482"/>
            <a:ext cx="8080509"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D29BDF-06B9-429F-83D5-395E90104E5E}" type="datetimeFigureOut">
              <a:rPr lang="en-GB" smtClean="0"/>
              <a:t>22/02/2023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173602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D29BDF-06B9-429F-83D5-395E90104E5E}" type="datetimeFigureOut">
              <a:rPr lang="en-GB" smtClean="0"/>
              <a:t>22/02/2023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239896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29BDF-06B9-429F-83D5-395E90104E5E}" type="datetimeFigureOut">
              <a:rPr lang="en-GB" smtClean="0"/>
              <a:t>22/02/2023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25447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217" y="712788"/>
            <a:ext cx="6130296" cy="2494756"/>
          </a:xfrm>
        </p:spPr>
        <p:txBody>
          <a:bodyPr anchor="b"/>
          <a:lstStyle>
            <a:lvl1pPr>
              <a:defRPr sz="4989"/>
            </a:lvl1pPr>
          </a:lstStyle>
          <a:p>
            <a:r>
              <a:rPr lang="en-US"/>
              <a:t>Click to edit Master title style</a:t>
            </a:r>
          </a:p>
        </p:txBody>
      </p:sp>
      <p:sp>
        <p:nvSpPr>
          <p:cNvPr id="3" name="Content Placeholder 2"/>
          <p:cNvSpPr>
            <a:spLocks noGrp="1"/>
          </p:cNvSpPr>
          <p:nvPr>
            <p:ph idx="1"/>
          </p:nvPr>
        </p:nvSpPr>
        <p:spPr>
          <a:xfrm>
            <a:off x="8080509" y="1539424"/>
            <a:ext cx="9622364"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09217" y="3207544"/>
            <a:ext cx="6130296"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FCD29BDF-06B9-429F-83D5-395E90104E5E}"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231971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217" y="712788"/>
            <a:ext cx="6130296" cy="2494756"/>
          </a:xfrm>
        </p:spPr>
        <p:txBody>
          <a:bodyPr anchor="b"/>
          <a:lstStyle>
            <a:lvl1pPr>
              <a:defRPr sz="4989">
                <a:latin typeface="Lucida Sans" panose="020B0602030504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8080509" y="1539424"/>
            <a:ext cx="9622364"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p>
        </p:txBody>
      </p:sp>
      <p:sp>
        <p:nvSpPr>
          <p:cNvPr id="4" name="Text Placeholder 3"/>
          <p:cNvSpPr>
            <a:spLocks noGrp="1"/>
          </p:cNvSpPr>
          <p:nvPr>
            <p:ph type="body" sz="half" idx="2"/>
          </p:nvPr>
        </p:nvSpPr>
        <p:spPr>
          <a:xfrm>
            <a:off x="1309217" y="3207544"/>
            <a:ext cx="6130296"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FCD29BDF-06B9-429F-83D5-395E90104E5E}"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DC3E42-4456-4981-A0C3-FE6424E49CEC}" type="slidenum">
              <a:rPr lang="en-GB" smtClean="0"/>
              <a:t>‹#›</a:t>
            </a:fld>
            <a:endParaRPr lang="en-GB"/>
          </a:p>
        </p:txBody>
      </p:sp>
    </p:spTree>
    <p:extLst>
      <p:ext uri="{BB962C8B-B14F-4D97-AF65-F5344CB8AC3E}">
        <p14:creationId xmlns:p14="http://schemas.microsoft.com/office/powerpoint/2010/main" val="346807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31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741" y="569241"/>
            <a:ext cx="16393657"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6741" y="2846200"/>
            <a:ext cx="16393657"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06741" y="9909727"/>
            <a:ext cx="4276606"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FCD29BDF-06B9-429F-83D5-395E90104E5E}" type="datetimeFigureOut">
              <a:rPr lang="en-GB" smtClean="0"/>
              <a:t>22/02/2023</a:t>
            </a:fld>
            <a:endParaRPr lang="en-GB"/>
          </a:p>
        </p:txBody>
      </p:sp>
      <p:sp>
        <p:nvSpPr>
          <p:cNvPr id="5" name="Footer Placeholder 4"/>
          <p:cNvSpPr>
            <a:spLocks noGrp="1"/>
          </p:cNvSpPr>
          <p:nvPr>
            <p:ph type="ftr" sz="quarter" idx="3"/>
          </p:nvPr>
        </p:nvSpPr>
        <p:spPr>
          <a:xfrm>
            <a:off x="6296115" y="9909727"/>
            <a:ext cx="6414909"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3423791" y="9909727"/>
            <a:ext cx="4276606"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27DC3E42-4456-4981-A0C3-FE6424E49CEC}" type="slidenum">
              <a:rPr lang="en-GB" smtClean="0"/>
              <a:t>‹#›</a:t>
            </a:fld>
            <a:endParaRPr lang="en-GB"/>
          </a:p>
        </p:txBody>
      </p:sp>
    </p:spTree>
    <p:extLst>
      <p:ext uri="{BB962C8B-B14F-4D97-AF65-F5344CB8AC3E}">
        <p14:creationId xmlns:p14="http://schemas.microsoft.com/office/powerpoint/2010/main" val="3145554579"/>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1" r:id="rId12"/>
    <p:sldLayoutId id="214748374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425550" rtl="0" eaLnBrk="1" latinLnBrk="0" hangingPunct="1">
        <a:lnSpc>
          <a:spcPct val="90000"/>
        </a:lnSpc>
        <a:spcBef>
          <a:spcPct val="0"/>
        </a:spcBef>
        <a:buNone/>
        <a:defRPr sz="4989" kern="1200">
          <a:solidFill>
            <a:schemeClr val="tx1"/>
          </a:solidFill>
          <a:latin typeface="Lucida Sans" panose="020B0602030504020204" pitchFamily="34" charset="0"/>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Lucida Sans" panose="020B0602030504020204" pitchFamily="34"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Lucida Sans" panose="020B0602030504020204" pitchFamily="34" charset="0"/>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Lucida Sans" panose="020B0602030504020204" pitchFamily="34" charset="0"/>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Lucida Sans" panose="020B0602030504020204" pitchFamily="34" charset="0"/>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Lucida Sans" panose="020B0602030504020204" pitchFamily="34" charset="0"/>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notesSlide" Target="../notesSlides/notesSlide3.xml"/><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go.soton.ac.uk/metromap" TargetMode="External"/><Relationship Id="rId3" Type="http://schemas.openxmlformats.org/officeDocument/2006/relationships/notesSlide" Target="../notesSlides/notesSlide4.xml"/><Relationship Id="rId7" Type="http://schemas.openxmlformats.org/officeDocument/2006/relationships/image" Target="../media/image15.svg"/><Relationship Id="rId12" Type="http://schemas.openxmlformats.org/officeDocument/2006/relationships/hyperlink" Target="https://digitalcapability.jisc.ac.uk/what-is-digital-capability/individual-digital-capabilities/" TargetMode="Externa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jisc.potential.ly/signi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1.png"/><Relationship Id="rId4" Type="http://schemas.openxmlformats.org/officeDocument/2006/relationships/hyperlink" Target="https://sotonac-my.sharepoint.com/:w:/g/personal/alo1g21_soton_ac_uk/EXHKDvlzojRPoBFU1Wzn2_8BOS0yUlTts50zitBPXwjzVQ?e=R40QUQ"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www.thinglink.com/scene/1557727268455841795" TargetMode="External"/><Relationship Id="rId3" Type="http://schemas.openxmlformats.org/officeDocument/2006/relationships/notesSlide" Target="../notesSlides/notesSlide9.xml"/><Relationship Id="rId7" Type="http://schemas.openxmlformats.org/officeDocument/2006/relationships/image" Target="../media/image33.svg"/><Relationship Id="rId12" Type="http://schemas.openxmlformats.org/officeDocument/2006/relationships/hyperlink" Target="https://sotonac.sharepoint.com/teams/LinkedInLearningatSouthampton/SitePages/Logging-in.aspx" TargetMode="External"/><Relationship Id="rId17" Type="http://schemas.openxmlformats.org/officeDocument/2006/relationships/image" Target="../media/image38.svg"/><Relationship Id="rId2" Type="http://schemas.openxmlformats.org/officeDocument/2006/relationships/slideLayout" Target="../slideLayouts/slideLayout12.xml"/><Relationship Id="rId16" Type="http://schemas.openxmlformats.org/officeDocument/2006/relationships/image" Target="../media/image37.png"/><Relationship Id="rId1" Type="http://schemas.openxmlformats.org/officeDocument/2006/relationships/tags" Target="../tags/tag10.xml"/><Relationship Id="rId6" Type="http://schemas.openxmlformats.org/officeDocument/2006/relationships/image" Target="../media/image32.png"/><Relationship Id="rId11" Type="http://schemas.openxmlformats.org/officeDocument/2006/relationships/hyperlink" Target="https://go.soton.ac.uk/lil" TargetMode="External"/><Relationship Id="rId5" Type="http://schemas.openxmlformats.org/officeDocument/2006/relationships/image" Target="../media/image31.svg"/><Relationship Id="rId15" Type="http://schemas.openxmlformats.org/officeDocument/2006/relationships/image" Target="../media/image36.png"/><Relationship Id="rId10" Type="http://schemas.openxmlformats.org/officeDocument/2006/relationships/hyperlink" Target="https://go.soton.ac.uk/metromap" TargetMode="External"/><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hyperlink" Target="https://sotonac.sharepoint.com/teams/LinkedInLearningatSouthampton/SitePages/Busines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9A59-2EF9-EE44-BC07-DD260D6028F7}"/>
              </a:ext>
            </a:extLst>
          </p:cNvPr>
          <p:cNvSpPr>
            <a:spLocks noGrp="1"/>
          </p:cNvSpPr>
          <p:nvPr>
            <p:ph type="ctrTitle"/>
          </p:nvPr>
        </p:nvSpPr>
        <p:spPr>
          <a:xfrm>
            <a:off x="2260378" y="3118980"/>
            <a:ext cx="14486382" cy="1912252"/>
          </a:xfrm>
        </p:spPr>
        <p:txBody>
          <a:bodyPr/>
          <a:lstStyle/>
          <a:p>
            <a:r>
              <a:rPr lang="en-US" b="0" kern="1400" dirty="0">
                <a:solidFill>
                  <a:srgbClr val="74C9E5"/>
                </a:solidFill>
              </a:rPr>
              <a:t>Discovery Tool : </a:t>
            </a:r>
            <a:br>
              <a:rPr lang="en-US" b="0" kern="1400" dirty="0">
                <a:solidFill>
                  <a:srgbClr val="74C9E5"/>
                </a:solidFill>
              </a:rPr>
            </a:br>
            <a:r>
              <a:rPr lang="en-US" b="0" kern="1400" dirty="0">
                <a:solidFill>
                  <a:srgbClr val="74C9E5"/>
                </a:solidFill>
              </a:rPr>
              <a:t>Build your digital skills workshop</a:t>
            </a:r>
            <a:endParaRPr lang="en-US" dirty="0">
              <a:solidFill>
                <a:srgbClr val="74C9E5"/>
              </a:solidFill>
            </a:endParaRPr>
          </a:p>
        </p:txBody>
      </p:sp>
      <p:sp>
        <p:nvSpPr>
          <p:cNvPr id="3" name="Subtitle 2">
            <a:extLst>
              <a:ext uri="{FF2B5EF4-FFF2-40B4-BE49-F238E27FC236}">
                <a16:creationId xmlns:a16="http://schemas.microsoft.com/office/drawing/2014/main" id="{520B0C60-608B-8447-8C2A-81333F15882D}"/>
              </a:ext>
            </a:extLst>
          </p:cNvPr>
          <p:cNvSpPr>
            <a:spLocks noGrp="1"/>
          </p:cNvSpPr>
          <p:nvPr>
            <p:ph type="subTitle" idx="1"/>
          </p:nvPr>
        </p:nvSpPr>
        <p:spPr>
          <a:xfrm>
            <a:off x="2260378" y="5121384"/>
            <a:ext cx="11824652" cy="1347150"/>
          </a:xfrm>
        </p:spPr>
        <p:txBody>
          <a:bodyPr/>
          <a:lstStyle/>
          <a:p>
            <a:r>
              <a:rPr lang="en-US" sz="3200">
                <a:solidFill>
                  <a:srgbClr val="E1E8EC"/>
                </a:solidFill>
              </a:rPr>
              <a:t>Alison Ormesher and Jon Lightfoot</a:t>
            </a:r>
          </a:p>
        </p:txBody>
      </p:sp>
      <p:sp>
        <p:nvSpPr>
          <p:cNvPr id="4" name="Text Placeholder 3">
            <a:extLst>
              <a:ext uri="{FF2B5EF4-FFF2-40B4-BE49-F238E27FC236}">
                <a16:creationId xmlns:a16="http://schemas.microsoft.com/office/drawing/2014/main" id="{62C7D313-9D67-8945-B934-D01AC395DF71}"/>
              </a:ext>
            </a:extLst>
          </p:cNvPr>
          <p:cNvSpPr>
            <a:spLocks noGrp="1"/>
          </p:cNvSpPr>
          <p:nvPr>
            <p:ph type="body" sz="quarter" idx="10"/>
          </p:nvPr>
        </p:nvSpPr>
        <p:spPr>
          <a:xfrm>
            <a:off x="2260378" y="6458776"/>
            <a:ext cx="4788082" cy="560307"/>
          </a:xfrm>
        </p:spPr>
        <p:txBody>
          <a:bodyPr/>
          <a:lstStyle/>
          <a:p>
            <a:r>
              <a:rPr lang="en-GB" dirty="0">
                <a:solidFill>
                  <a:srgbClr val="E1E8EC"/>
                </a:solidFill>
              </a:rPr>
              <a:t>21</a:t>
            </a:r>
            <a:r>
              <a:rPr lang="en-GB" baseline="30000" dirty="0">
                <a:solidFill>
                  <a:srgbClr val="E1E8EC"/>
                </a:solidFill>
              </a:rPr>
              <a:t>st </a:t>
            </a:r>
            <a:r>
              <a:rPr lang="en-GB" dirty="0">
                <a:solidFill>
                  <a:srgbClr val="E1E8EC"/>
                </a:solidFill>
              </a:rPr>
              <a:t>February 2023</a:t>
            </a:r>
          </a:p>
        </p:txBody>
      </p:sp>
    </p:spTree>
    <p:custDataLst>
      <p:tags r:id="rId1"/>
    </p:custDataLst>
    <p:extLst>
      <p:ext uri="{BB962C8B-B14F-4D97-AF65-F5344CB8AC3E}">
        <p14:creationId xmlns:p14="http://schemas.microsoft.com/office/powerpoint/2010/main" val="406862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CEA0-1C0F-4C4D-942B-9325D24ECFED}"/>
              </a:ext>
            </a:extLst>
          </p:cNvPr>
          <p:cNvSpPr>
            <a:spLocks noGrp="1"/>
          </p:cNvSpPr>
          <p:nvPr>
            <p:ph type="title"/>
          </p:nvPr>
        </p:nvSpPr>
        <p:spPr>
          <a:xfrm>
            <a:off x="681860" y="743369"/>
            <a:ext cx="12685306" cy="909836"/>
          </a:xfrm>
        </p:spPr>
        <p:txBody>
          <a:bodyPr>
            <a:normAutofit/>
          </a:bodyPr>
          <a:lstStyle/>
          <a:p>
            <a:r>
              <a:rPr lang="en-GB" sz="4400">
                <a:solidFill>
                  <a:srgbClr val="74C9E5"/>
                </a:solidFill>
                <a:latin typeface="Lucida Sans"/>
              </a:rPr>
              <a:t>Overview</a:t>
            </a:r>
            <a:endParaRPr lang="en-GB" sz="4400">
              <a:solidFill>
                <a:srgbClr val="74C9E5"/>
              </a:solidFill>
            </a:endParaRPr>
          </a:p>
        </p:txBody>
      </p:sp>
      <p:sp>
        <p:nvSpPr>
          <p:cNvPr id="23" name="TextBox 22">
            <a:extLst>
              <a:ext uri="{FF2B5EF4-FFF2-40B4-BE49-F238E27FC236}">
                <a16:creationId xmlns:a16="http://schemas.microsoft.com/office/drawing/2014/main" id="{B6A2AB2A-C0F2-45EE-A301-41FACCAB35BF}"/>
              </a:ext>
            </a:extLst>
          </p:cNvPr>
          <p:cNvSpPr txBox="1"/>
          <p:nvPr/>
        </p:nvSpPr>
        <p:spPr>
          <a:xfrm>
            <a:off x="682522" y="1385529"/>
            <a:ext cx="17487630" cy="4524315"/>
          </a:xfrm>
          <a:prstGeom prst="rect">
            <a:avLst/>
          </a:prstGeom>
          <a:noFill/>
        </p:spPr>
        <p:txBody>
          <a:bodyPr wrap="square" lIns="91440" tIns="45720" rIns="91440" bIns="45720" rtlCol="0" anchor="t">
            <a:spAutoFit/>
          </a:bodyPr>
          <a:lstStyle/>
          <a:p>
            <a:endParaRPr lang="en-US" sz="3600">
              <a:solidFill>
                <a:srgbClr val="E1E8EC"/>
              </a:solidFill>
              <a:latin typeface="Lucida Sans" panose="020B0602030504020204" pitchFamily="34" charset="0"/>
              <a:ea typeface="Roboto" panose="02000000000000000000" pitchFamily="2" charset="0"/>
            </a:endParaRPr>
          </a:p>
          <a:p>
            <a:pPr marL="571500" indent="-571500">
              <a:buFont typeface="Arial" panose="020B0604020202020204" pitchFamily="34" charset="0"/>
              <a:buChar char="•"/>
            </a:pPr>
            <a:r>
              <a:rPr lang="en-US" sz="3600">
                <a:solidFill>
                  <a:srgbClr val="E1E8EC"/>
                </a:solidFill>
                <a:latin typeface="Lucida Sans"/>
                <a:ea typeface="Roboto"/>
              </a:rPr>
              <a:t>What are digital skills?</a:t>
            </a:r>
          </a:p>
          <a:p>
            <a:pPr marL="571500" indent="-571500">
              <a:buFont typeface="Arial" panose="020B0604020202020204" pitchFamily="34" charset="0"/>
              <a:buChar char="•"/>
            </a:pPr>
            <a:endParaRPr lang="en-US" sz="3600">
              <a:solidFill>
                <a:srgbClr val="E1E8EC"/>
              </a:solidFill>
              <a:latin typeface="Lucida Sans"/>
              <a:ea typeface="Roboto"/>
            </a:endParaRPr>
          </a:p>
          <a:p>
            <a:pPr marL="571500" indent="-571500">
              <a:buFont typeface="Arial" panose="020B0604020202020204" pitchFamily="34" charset="0"/>
              <a:buChar char="•"/>
            </a:pPr>
            <a:r>
              <a:rPr lang="en-US" sz="3600">
                <a:solidFill>
                  <a:srgbClr val="E1E8EC"/>
                </a:solidFill>
                <a:latin typeface="Lucida Sans"/>
                <a:ea typeface="Roboto"/>
              </a:rPr>
              <a:t>Intro to the Discovery Tool</a:t>
            </a:r>
          </a:p>
          <a:p>
            <a:pPr marL="571500" indent="-571500">
              <a:buFont typeface="Arial" panose="020B0604020202020204" pitchFamily="34" charset="0"/>
              <a:buChar char="•"/>
            </a:pPr>
            <a:endParaRPr lang="en-US" sz="3600">
              <a:solidFill>
                <a:srgbClr val="E1E8EC"/>
              </a:solidFill>
              <a:latin typeface="Lucida Sans"/>
              <a:ea typeface="Roboto"/>
            </a:endParaRPr>
          </a:p>
          <a:p>
            <a:pPr marL="571500" indent="-571500">
              <a:buFont typeface="Arial" panose="020B0604020202020204" pitchFamily="34" charset="0"/>
              <a:buChar char="•"/>
            </a:pPr>
            <a:r>
              <a:rPr lang="en-US" sz="3600">
                <a:solidFill>
                  <a:srgbClr val="E1E8EC"/>
                </a:solidFill>
                <a:latin typeface="Lucida Sans"/>
                <a:ea typeface="Roboto"/>
              </a:rPr>
              <a:t>Complete the questionnaire</a:t>
            </a:r>
          </a:p>
          <a:p>
            <a:pPr marL="571500" indent="-571500">
              <a:buFont typeface="Arial" panose="020B0604020202020204" pitchFamily="34" charset="0"/>
              <a:buChar char="•"/>
            </a:pPr>
            <a:endParaRPr lang="en-US" sz="3600">
              <a:solidFill>
                <a:srgbClr val="E1E8EC"/>
              </a:solidFill>
              <a:latin typeface="Lucida Sans"/>
              <a:ea typeface="Roboto"/>
            </a:endParaRPr>
          </a:p>
          <a:p>
            <a:pPr marL="571500" indent="-571500">
              <a:buFont typeface="Arial" panose="020B0604020202020204" pitchFamily="34" charset="0"/>
              <a:buChar char="•"/>
            </a:pPr>
            <a:r>
              <a:rPr lang="en-US" sz="3600">
                <a:solidFill>
                  <a:srgbClr val="E1E8EC"/>
                </a:solidFill>
                <a:latin typeface="Lucida Sans"/>
                <a:ea typeface="Roboto"/>
              </a:rPr>
              <a:t>Use your report to set goals on your TDP action plan</a:t>
            </a:r>
          </a:p>
        </p:txBody>
      </p:sp>
    </p:spTree>
    <p:custDataLst>
      <p:tags r:id="rId1"/>
    </p:custDataLst>
    <p:extLst>
      <p:ext uri="{BB962C8B-B14F-4D97-AF65-F5344CB8AC3E}">
        <p14:creationId xmlns:p14="http://schemas.microsoft.com/office/powerpoint/2010/main" val="306406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CEA0-1C0F-4C4D-942B-9325D24ECFED}"/>
              </a:ext>
            </a:extLst>
          </p:cNvPr>
          <p:cNvSpPr>
            <a:spLocks noGrp="1"/>
          </p:cNvSpPr>
          <p:nvPr>
            <p:ph type="title"/>
          </p:nvPr>
        </p:nvSpPr>
        <p:spPr>
          <a:xfrm>
            <a:off x="681860" y="743369"/>
            <a:ext cx="12685306" cy="909836"/>
          </a:xfrm>
        </p:spPr>
        <p:txBody>
          <a:bodyPr>
            <a:normAutofit/>
          </a:bodyPr>
          <a:lstStyle/>
          <a:p>
            <a:r>
              <a:rPr lang="en-GB" sz="4400">
                <a:solidFill>
                  <a:srgbClr val="74C9E5"/>
                </a:solidFill>
                <a:latin typeface="Lucida Sans"/>
              </a:rPr>
              <a:t>What are digital skills?</a:t>
            </a:r>
            <a:endParaRPr lang="en-GB" sz="4400">
              <a:solidFill>
                <a:srgbClr val="74C9E5"/>
              </a:solidFill>
            </a:endParaRPr>
          </a:p>
        </p:txBody>
      </p:sp>
      <p:pic>
        <p:nvPicPr>
          <p:cNvPr id="7" name="Graphic 6" descr="Bar graph with upward trend with solid fill">
            <a:extLst>
              <a:ext uri="{FF2B5EF4-FFF2-40B4-BE49-F238E27FC236}">
                <a16:creationId xmlns:a16="http://schemas.microsoft.com/office/drawing/2014/main" id="{F245F55A-1D63-4E33-A391-420870BAFE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356" y="2948161"/>
            <a:ext cx="909836" cy="909836"/>
          </a:xfrm>
          <a:prstGeom prst="rect">
            <a:avLst/>
          </a:prstGeom>
        </p:spPr>
      </p:pic>
      <p:pic>
        <p:nvPicPr>
          <p:cNvPr id="10" name="Graphic 9" descr="Palette with solid fill">
            <a:extLst>
              <a:ext uri="{FF2B5EF4-FFF2-40B4-BE49-F238E27FC236}">
                <a16:creationId xmlns:a16="http://schemas.microsoft.com/office/drawing/2014/main" id="{68502F32-4BCE-4E4D-A990-C417F44FC1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911" y="4088931"/>
            <a:ext cx="950185" cy="950185"/>
          </a:xfrm>
          <a:prstGeom prst="rect">
            <a:avLst/>
          </a:prstGeom>
        </p:spPr>
      </p:pic>
      <p:pic>
        <p:nvPicPr>
          <p:cNvPr id="4" name="Graphic 3" descr="Monthly calendar with solid fill">
            <a:extLst>
              <a:ext uri="{FF2B5EF4-FFF2-40B4-BE49-F238E27FC236}">
                <a16:creationId xmlns:a16="http://schemas.microsoft.com/office/drawing/2014/main" id="{87A97E71-AFB6-4463-A2FF-03BD4A35D4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860" y="5199399"/>
            <a:ext cx="950185" cy="950185"/>
          </a:xfrm>
          <a:prstGeom prst="rect">
            <a:avLst/>
          </a:prstGeom>
        </p:spPr>
      </p:pic>
      <p:pic>
        <p:nvPicPr>
          <p:cNvPr id="12" name="Graphic 11" descr="Group brainstorm with solid fill">
            <a:extLst>
              <a:ext uri="{FF2B5EF4-FFF2-40B4-BE49-F238E27FC236}">
                <a16:creationId xmlns:a16="http://schemas.microsoft.com/office/drawing/2014/main" id="{82DA132C-2969-43D9-9021-E9A3FA6C9C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2520" y="6262126"/>
            <a:ext cx="1108863" cy="1108863"/>
          </a:xfrm>
          <a:prstGeom prst="rect">
            <a:avLst/>
          </a:prstGeom>
        </p:spPr>
      </p:pic>
      <p:pic>
        <p:nvPicPr>
          <p:cNvPr id="15" name="Graphic 14" descr="City with solid fill">
            <a:extLst>
              <a:ext uri="{FF2B5EF4-FFF2-40B4-BE49-F238E27FC236}">
                <a16:creationId xmlns:a16="http://schemas.microsoft.com/office/drawing/2014/main" id="{F702683F-DF1F-46ED-B733-9580CEE76D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9459" y="7483531"/>
            <a:ext cx="1014984" cy="1014984"/>
          </a:xfrm>
          <a:prstGeom prst="rect">
            <a:avLst/>
          </a:prstGeom>
        </p:spPr>
      </p:pic>
      <p:sp>
        <p:nvSpPr>
          <p:cNvPr id="23" name="TextBox 22">
            <a:extLst>
              <a:ext uri="{FF2B5EF4-FFF2-40B4-BE49-F238E27FC236}">
                <a16:creationId xmlns:a16="http://schemas.microsoft.com/office/drawing/2014/main" id="{B6A2AB2A-C0F2-45EE-A301-41FACCAB35BF}"/>
              </a:ext>
            </a:extLst>
          </p:cNvPr>
          <p:cNvSpPr txBox="1"/>
          <p:nvPr/>
        </p:nvSpPr>
        <p:spPr>
          <a:xfrm>
            <a:off x="2011192" y="2138477"/>
            <a:ext cx="16998352" cy="6263253"/>
          </a:xfrm>
          <a:prstGeom prst="rect">
            <a:avLst/>
          </a:prstGeom>
          <a:noFill/>
        </p:spPr>
        <p:txBody>
          <a:bodyPr wrap="square" lIns="91440" tIns="45720" rIns="91440" bIns="45720" rtlCol="0" anchor="t">
            <a:spAutoFit/>
          </a:bodyPr>
          <a:lstStyle/>
          <a:p>
            <a:pPr>
              <a:spcAft>
                <a:spcPts val="3000"/>
              </a:spcAft>
            </a:pPr>
            <a:r>
              <a:rPr lang="en-GB" sz="3600" dirty="0">
                <a:solidFill>
                  <a:srgbClr val="E1E8EC"/>
                </a:solidFill>
                <a:latin typeface="Lucida Sans"/>
                <a:ea typeface="Roboto"/>
              </a:rPr>
              <a:t>Digital skills can help you:</a:t>
            </a:r>
            <a:endParaRPr lang="en-US" dirty="0">
              <a:solidFill>
                <a:srgbClr val="FFFFFF"/>
              </a:solidFill>
              <a:latin typeface="Calibri" panose="020F0502020204030204"/>
              <a:ea typeface="Roboto"/>
              <a:cs typeface="Calibri" panose="020F0502020204030204"/>
            </a:endParaRPr>
          </a:p>
          <a:p>
            <a:pPr marL="571500" indent="-571500">
              <a:spcAft>
                <a:spcPts val="4800"/>
              </a:spcAft>
              <a:buFont typeface="Arial"/>
              <a:buChar char="•"/>
            </a:pPr>
            <a:r>
              <a:rPr lang="en-US" sz="3600" dirty="0">
                <a:solidFill>
                  <a:srgbClr val="E1E8EC"/>
                </a:solidFill>
                <a:latin typeface="Lucida Sans"/>
                <a:ea typeface="Roboto"/>
              </a:rPr>
              <a:t>Manage / interpret data more effectively</a:t>
            </a:r>
            <a:r>
              <a:rPr lang="en-US" sz="3600" dirty="0">
                <a:solidFill>
                  <a:srgbClr val="E1E8EC"/>
                </a:solidFill>
                <a:latin typeface="Lucida Sans"/>
                <a:ea typeface="Roboto"/>
                <a:cs typeface="+mn-lt"/>
              </a:rPr>
              <a:t> </a:t>
            </a:r>
            <a:r>
              <a:rPr lang="en-US" sz="3600" dirty="0">
                <a:solidFill>
                  <a:srgbClr val="74C9E5"/>
                </a:solidFill>
                <a:latin typeface="Lucida Sans"/>
                <a:ea typeface="+mn-lt"/>
                <a:cs typeface="+mn-lt"/>
              </a:rPr>
              <a:t>(e.g., Excel; Google Analytics)</a:t>
            </a:r>
            <a:endParaRPr lang="en-US" sz="3600" dirty="0">
              <a:solidFill>
                <a:srgbClr val="E1E8EC"/>
              </a:solidFill>
              <a:latin typeface="Lucida Sans"/>
              <a:ea typeface="Roboto"/>
              <a:cs typeface="Calibri" panose="020F0502020204030204"/>
            </a:endParaRPr>
          </a:p>
          <a:p>
            <a:pPr marL="571500" indent="-571500">
              <a:spcAft>
                <a:spcPts val="4800"/>
              </a:spcAft>
              <a:buFont typeface="Arial" panose="020B0604020202020204" pitchFamily="34" charset="0"/>
              <a:buChar char="•"/>
            </a:pPr>
            <a:r>
              <a:rPr lang="en-US" sz="3600" dirty="0">
                <a:solidFill>
                  <a:srgbClr val="E1E8EC"/>
                </a:solidFill>
                <a:latin typeface="Lucida Sans"/>
                <a:ea typeface="Roboto"/>
              </a:rPr>
              <a:t>Create better infographics / charts</a:t>
            </a:r>
            <a:r>
              <a:rPr lang="en-US" sz="3600" dirty="0">
                <a:solidFill>
                  <a:srgbClr val="74C9E5"/>
                </a:solidFill>
                <a:latin typeface="Lucida Sans"/>
                <a:ea typeface="Roboto"/>
                <a:cs typeface="+mn-lt"/>
              </a:rPr>
              <a:t> </a:t>
            </a:r>
            <a:r>
              <a:rPr lang="en-US" sz="3600" dirty="0">
                <a:solidFill>
                  <a:srgbClr val="74C9E5"/>
                </a:solidFill>
                <a:latin typeface="Lucida Sans"/>
                <a:ea typeface="+mn-lt"/>
                <a:cs typeface="+mn-lt"/>
              </a:rPr>
              <a:t>(e.g., PPT; Use styles in Word)</a:t>
            </a:r>
            <a:endParaRPr lang="en-US" sz="3600" dirty="0">
              <a:solidFill>
                <a:srgbClr val="E1E8EC"/>
              </a:solidFill>
              <a:latin typeface="Lucida Sans"/>
              <a:ea typeface="Roboto"/>
              <a:cs typeface="Calibri" panose="020F0502020204030204"/>
            </a:endParaRPr>
          </a:p>
          <a:p>
            <a:pPr marL="571500" indent="-571500">
              <a:spcAft>
                <a:spcPts val="4800"/>
              </a:spcAft>
              <a:buFont typeface="Arial" panose="020B0604020202020204" pitchFamily="34" charset="0"/>
              <a:buChar char="•"/>
            </a:pPr>
            <a:r>
              <a:rPr lang="en-US" sz="3600" dirty="0">
                <a:solidFill>
                  <a:srgbClr val="E1E8EC"/>
                </a:solidFill>
                <a:latin typeface="Lucida Sans"/>
                <a:ea typeface="Roboto"/>
              </a:rPr>
              <a:t>Manage time / revision efficiently</a:t>
            </a:r>
            <a:r>
              <a:rPr lang="en-US" sz="3600" dirty="0">
                <a:solidFill>
                  <a:srgbClr val="74C9E5"/>
                </a:solidFill>
                <a:latin typeface="Lucida Sans"/>
                <a:ea typeface="Roboto"/>
              </a:rPr>
              <a:t> </a:t>
            </a:r>
            <a:r>
              <a:rPr lang="en-US" sz="3600" dirty="0">
                <a:solidFill>
                  <a:srgbClr val="74C9E5"/>
                </a:solidFill>
                <a:latin typeface="Lucida Sans"/>
                <a:ea typeface="+mn-lt"/>
                <a:cs typeface="+mn-lt"/>
              </a:rPr>
              <a:t>(e.g., MS Planner; Lists)</a:t>
            </a:r>
            <a:endParaRPr lang="en-US" sz="3600" dirty="0">
              <a:solidFill>
                <a:srgbClr val="E1E8EC"/>
              </a:solidFill>
              <a:latin typeface="Lucida Sans"/>
              <a:ea typeface="Roboto"/>
            </a:endParaRPr>
          </a:p>
          <a:p>
            <a:pPr marL="571500" indent="-571500">
              <a:spcAft>
                <a:spcPts val="4800"/>
              </a:spcAft>
              <a:buFont typeface="Arial" panose="020B0604020202020204" pitchFamily="34" charset="0"/>
              <a:buChar char="•"/>
            </a:pPr>
            <a:r>
              <a:rPr lang="en-US" sz="3600" dirty="0">
                <a:solidFill>
                  <a:srgbClr val="E1E8EC"/>
                </a:solidFill>
                <a:latin typeface="Lucida Sans"/>
                <a:ea typeface="Roboto"/>
              </a:rPr>
              <a:t>Collaborate more easily with peers</a:t>
            </a:r>
            <a:r>
              <a:rPr lang="en-US" sz="3600" dirty="0">
                <a:solidFill>
                  <a:srgbClr val="E1E8EC"/>
                </a:solidFill>
                <a:latin typeface="Lucida Sans"/>
                <a:ea typeface="Roboto"/>
                <a:cs typeface="+mn-lt"/>
              </a:rPr>
              <a:t> </a:t>
            </a:r>
            <a:r>
              <a:rPr lang="en-US" sz="3600" dirty="0">
                <a:solidFill>
                  <a:srgbClr val="74C9E5"/>
                </a:solidFill>
                <a:latin typeface="Lucida Sans"/>
                <a:ea typeface="+mn-lt"/>
                <a:cs typeface="+mn-lt"/>
              </a:rPr>
              <a:t>(e.g., Teams; OneNote)</a:t>
            </a:r>
            <a:endParaRPr lang="en-US" sz="3600" dirty="0">
              <a:ea typeface="+mn-lt"/>
              <a:cs typeface="+mn-lt"/>
            </a:endParaRPr>
          </a:p>
          <a:p>
            <a:pPr marL="571500" indent="-571500">
              <a:spcAft>
                <a:spcPts val="4800"/>
              </a:spcAft>
              <a:buFont typeface="Arial" panose="020B0604020202020204" pitchFamily="34" charset="0"/>
              <a:buChar char="•"/>
            </a:pPr>
            <a:r>
              <a:rPr lang="en-US" sz="3600" dirty="0">
                <a:solidFill>
                  <a:srgbClr val="E1E8EC"/>
                </a:solidFill>
                <a:latin typeface="Lucida Sans"/>
                <a:ea typeface="Roboto"/>
              </a:rPr>
              <a:t>Be better prepared for the workplace</a:t>
            </a:r>
            <a:endParaRPr lang="en-US" dirty="0"/>
          </a:p>
        </p:txBody>
      </p:sp>
      <p:sp>
        <p:nvSpPr>
          <p:cNvPr id="5" name="TextBox 4">
            <a:extLst>
              <a:ext uri="{FF2B5EF4-FFF2-40B4-BE49-F238E27FC236}">
                <a16:creationId xmlns:a16="http://schemas.microsoft.com/office/drawing/2014/main" id="{00B3BB54-48D4-4524-AE75-B3B7B868302F}"/>
              </a:ext>
            </a:extLst>
          </p:cNvPr>
          <p:cNvSpPr txBox="1"/>
          <p:nvPr/>
        </p:nvSpPr>
        <p:spPr>
          <a:xfrm>
            <a:off x="2011192" y="8622549"/>
            <a:ext cx="14854120" cy="984885"/>
          </a:xfrm>
          <a:prstGeom prst="rect">
            <a:avLst/>
          </a:prstGeom>
          <a:noFill/>
        </p:spPr>
        <p:txBody>
          <a:bodyPr wrap="square" rtlCol="0">
            <a:spAutoFit/>
          </a:bodyPr>
          <a:lstStyle/>
          <a:p>
            <a:r>
              <a:rPr lang="en-US" sz="3600">
                <a:solidFill>
                  <a:srgbClr val="E1E8EC"/>
                </a:solidFill>
                <a:latin typeface="Lucida Sans" panose="020B0602030504020204" pitchFamily="34" charset="0"/>
                <a:ea typeface="Roboto" panose="02000000000000000000" pitchFamily="2" charset="0"/>
              </a:rPr>
              <a:t>(56% of UK employers need staff with improved digital skills*)</a:t>
            </a:r>
          </a:p>
          <a:p>
            <a:r>
              <a:rPr lang="en-US" sz="2200">
                <a:solidFill>
                  <a:srgbClr val="E1E8EC"/>
                </a:solidFill>
                <a:latin typeface="Lucida Sans" panose="020B0602030504020204" pitchFamily="34" charset="0"/>
                <a:ea typeface="Roboto" panose="02000000000000000000" pitchFamily="2" charset="0"/>
              </a:rPr>
              <a:t>*Source: The Open University (2020). The Open University Business Barometer</a:t>
            </a:r>
            <a:endParaRPr lang="en-GB" sz="2200">
              <a:solidFill>
                <a:srgbClr val="E1E8EC"/>
              </a:solidFill>
            </a:endParaRPr>
          </a:p>
        </p:txBody>
      </p:sp>
    </p:spTree>
    <p:custDataLst>
      <p:tags r:id="rId1"/>
    </p:custDataLst>
    <p:extLst>
      <p:ext uri="{BB962C8B-B14F-4D97-AF65-F5344CB8AC3E}">
        <p14:creationId xmlns:p14="http://schemas.microsoft.com/office/powerpoint/2010/main" val="33930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CEA0-1C0F-4C4D-942B-9325D24ECFED}"/>
              </a:ext>
            </a:extLst>
          </p:cNvPr>
          <p:cNvSpPr>
            <a:spLocks noGrp="1"/>
          </p:cNvSpPr>
          <p:nvPr>
            <p:ph type="title"/>
          </p:nvPr>
        </p:nvSpPr>
        <p:spPr>
          <a:xfrm>
            <a:off x="681860" y="743369"/>
            <a:ext cx="12685306" cy="909836"/>
          </a:xfrm>
        </p:spPr>
        <p:txBody>
          <a:bodyPr>
            <a:normAutofit/>
          </a:bodyPr>
          <a:lstStyle/>
          <a:p>
            <a:r>
              <a:rPr lang="en-GB" sz="4400">
                <a:solidFill>
                  <a:srgbClr val="74C9E5"/>
                </a:solidFill>
                <a:latin typeface="Lucida Sans"/>
              </a:rPr>
              <a:t>What is the Discovery Tool?</a:t>
            </a:r>
          </a:p>
        </p:txBody>
      </p:sp>
      <p:pic>
        <p:nvPicPr>
          <p:cNvPr id="8" name="Graphic 7" descr="Clipboard Mixed with solid fill">
            <a:extLst>
              <a:ext uri="{FF2B5EF4-FFF2-40B4-BE49-F238E27FC236}">
                <a16:creationId xmlns:a16="http://schemas.microsoft.com/office/drawing/2014/main" id="{84C39913-86AC-48F3-BBA1-28B2675F1C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224" y="1950814"/>
            <a:ext cx="1101949" cy="1101949"/>
          </a:xfrm>
          <a:prstGeom prst="rect">
            <a:avLst/>
          </a:prstGeom>
        </p:spPr>
      </p:pic>
      <p:pic>
        <p:nvPicPr>
          <p:cNvPr id="10" name="Graphic 9" descr="Pie chart with solid fill">
            <a:extLst>
              <a:ext uri="{FF2B5EF4-FFF2-40B4-BE49-F238E27FC236}">
                <a16:creationId xmlns:a16="http://schemas.microsoft.com/office/drawing/2014/main" id="{7C143522-6DAA-44A9-B240-BD4D316996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6297" y="3683163"/>
            <a:ext cx="946292" cy="946292"/>
          </a:xfrm>
          <a:prstGeom prst="rect">
            <a:avLst/>
          </a:prstGeom>
        </p:spPr>
      </p:pic>
      <p:pic>
        <p:nvPicPr>
          <p:cNvPr id="15" name="Graphic 14" descr="Document with solid fill">
            <a:extLst>
              <a:ext uri="{FF2B5EF4-FFF2-40B4-BE49-F238E27FC236}">
                <a16:creationId xmlns:a16="http://schemas.microsoft.com/office/drawing/2014/main" id="{13A667E8-BCD0-4EFE-943C-6262A7C0FF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1052" y="5311189"/>
            <a:ext cx="946292" cy="946292"/>
          </a:xfrm>
          <a:prstGeom prst="rect">
            <a:avLst/>
          </a:prstGeom>
        </p:spPr>
      </p:pic>
      <p:pic>
        <p:nvPicPr>
          <p:cNvPr id="5" name="Graphic 4" descr="Checkmark with solid fill">
            <a:extLst>
              <a:ext uri="{FF2B5EF4-FFF2-40B4-BE49-F238E27FC236}">
                <a16:creationId xmlns:a16="http://schemas.microsoft.com/office/drawing/2014/main" id="{D4F3D956-B7F0-4BC0-A648-6D2A5A3001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0773" y="8082695"/>
            <a:ext cx="914400" cy="914400"/>
          </a:xfrm>
          <a:prstGeom prst="rect">
            <a:avLst/>
          </a:prstGeom>
        </p:spPr>
      </p:pic>
      <p:sp>
        <p:nvSpPr>
          <p:cNvPr id="23" name="TextBox 22">
            <a:extLst>
              <a:ext uri="{FF2B5EF4-FFF2-40B4-BE49-F238E27FC236}">
                <a16:creationId xmlns:a16="http://schemas.microsoft.com/office/drawing/2014/main" id="{B6A2AB2A-C0F2-45EE-A301-41FACCAB35BF}"/>
              </a:ext>
            </a:extLst>
          </p:cNvPr>
          <p:cNvSpPr txBox="1"/>
          <p:nvPr/>
        </p:nvSpPr>
        <p:spPr>
          <a:xfrm>
            <a:off x="2108031" y="2131760"/>
            <a:ext cx="13632892" cy="7263527"/>
          </a:xfrm>
          <a:prstGeom prst="rect">
            <a:avLst/>
          </a:prstGeom>
          <a:noFill/>
        </p:spPr>
        <p:txBody>
          <a:bodyPr wrap="square" lIns="91440" tIns="45720" rIns="91440" bIns="45720" rtlCol="0" anchor="t">
            <a:spAutoFit/>
          </a:bodyPr>
          <a:lstStyle/>
          <a:p>
            <a:pPr>
              <a:spcAft>
                <a:spcPts val="4200"/>
              </a:spcAft>
            </a:pPr>
            <a:r>
              <a:rPr lang="en-GB" sz="3600" dirty="0">
                <a:solidFill>
                  <a:srgbClr val="E1E8EC"/>
                </a:solidFill>
                <a:latin typeface="Lucida Sans"/>
                <a:ea typeface="Roboto"/>
              </a:rPr>
              <a:t>Jisc’s Digital skills self-assessment </a:t>
            </a:r>
            <a:br>
              <a:rPr lang="en-GB" sz="3600" dirty="0">
                <a:latin typeface="Lucida Sans"/>
                <a:ea typeface="Roboto"/>
              </a:rPr>
            </a:br>
            <a:r>
              <a:rPr lang="en-GB" sz="3600" dirty="0">
                <a:solidFill>
                  <a:srgbClr val="E1E8EC"/>
                </a:solidFill>
                <a:latin typeface="Lucida Sans"/>
                <a:ea typeface="Roboto"/>
              </a:rPr>
              <a:t>+ </a:t>
            </a:r>
            <a:r>
              <a:rPr lang="en-GB" sz="3600" dirty="0">
                <a:solidFill>
                  <a:srgbClr val="E1E8EC"/>
                </a:solidFill>
                <a:latin typeface="Lucida Sans"/>
                <a:ea typeface="Roboto"/>
                <a:hlinkClick r:id="rId12"/>
              </a:rPr>
              <a:t>Framework</a:t>
            </a:r>
            <a:r>
              <a:rPr lang="en-GB" sz="3600" dirty="0">
                <a:solidFill>
                  <a:srgbClr val="E1E8EC"/>
                </a:solidFill>
                <a:latin typeface="Lucida Sans"/>
                <a:ea typeface="Roboto"/>
              </a:rPr>
              <a:t> (anonymous)</a:t>
            </a:r>
            <a:endParaRPr lang="en-GB" sz="3600" dirty="0">
              <a:solidFill>
                <a:srgbClr val="E1E8EC"/>
              </a:solidFill>
              <a:latin typeface="Lucida Sans" panose="020B0602030504020204" pitchFamily="34" charset="0"/>
              <a:ea typeface="Roboto" panose="02000000000000000000" pitchFamily="2" charset="0"/>
            </a:endParaRPr>
          </a:p>
          <a:p>
            <a:r>
              <a:rPr lang="en-GB" sz="3600" dirty="0">
                <a:solidFill>
                  <a:srgbClr val="E1E8EC"/>
                </a:solidFill>
                <a:latin typeface="Lucida Sans"/>
                <a:ea typeface="Roboto"/>
              </a:rPr>
              <a:t>Radar chart:</a:t>
            </a:r>
          </a:p>
          <a:p>
            <a:pPr marL="571500" indent="-571500">
              <a:buFont typeface="Arial" panose="020B0604020202020204" pitchFamily="34" charset="0"/>
              <a:buChar char="•"/>
            </a:pPr>
            <a:r>
              <a:rPr lang="en-GB" sz="3600" dirty="0">
                <a:solidFill>
                  <a:srgbClr val="E1E8EC"/>
                </a:solidFill>
                <a:latin typeface="Lucida Sans"/>
                <a:ea typeface="Roboto"/>
              </a:rPr>
              <a:t>Confidence and skill level</a:t>
            </a:r>
          </a:p>
          <a:p>
            <a:pPr marL="571500" indent="-571500">
              <a:buFont typeface="Arial" panose="020B0604020202020204" pitchFamily="34" charset="0"/>
              <a:buChar char="•"/>
            </a:pPr>
            <a:endParaRPr lang="en-GB" sz="3600" dirty="0">
              <a:solidFill>
                <a:srgbClr val="E1E8EC"/>
              </a:solidFill>
              <a:latin typeface="Lucida Sans" panose="020B0602030504020204" pitchFamily="34" charset="0"/>
              <a:ea typeface="Roboto" panose="02000000000000000000" pitchFamily="2" charset="0"/>
            </a:endParaRPr>
          </a:p>
          <a:p>
            <a:r>
              <a:rPr lang="en-GB" sz="3600" dirty="0">
                <a:solidFill>
                  <a:srgbClr val="E1E8EC"/>
                </a:solidFill>
                <a:latin typeface="Lucida Sans"/>
                <a:ea typeface="Roboto"/>
              </a:rPr>
              <a:t>Text summaries + advice</a:t>
            </a:r>
          </a:p>
          <a:p>
            <a:pPr marL="571500" indent="-571500">
              <a:buFont typeface="Arial" panose="020B0604020202020204" pitchFamily="34" charset="0"/>
              <a:buChar char="•"/>
            </a:pPr>
            <a:r>
              <a:rPr lang="en-GB" sz="3600" dirty="0">
                <a:solidFill>
                  <a:srgbClr val="E1E8EC"/>
                </a:solidFill>
                <a:latin typeface="Lucida Sans"/>
                <a:ea typeface="Roboto"/>
              </a:rPr>
              <a:t>Developing</a:t>
            </a:r>
          </a:p>
          <a:p>
            <a:pPr marL="571500" indent="-571500">
              <a:buFont typeface="Arial" panose="020B0604020202020204" pitchFamily="34" charset="0"/>
              <a:buChar char="•"/>
            </a:pPr>
            <a:r>
              <a:rPr lang="en-GB" sz="3600" dirty="0">
                <a:solidFill>
                  <a:srgbClr val="E1E8EC"/>
                </a:solidFill>
                <a:latin typeface="Lucida Sans"/>
                <a:ea typeface="Roboto"/>
              </a:rPr>
              <a:t>Capable</a:t>
            </a:r>
          </a:p>
          <a:p>
            <a:pPr marL="571500" indent="-571500">
              <a:spcAft>
                <a:spcPts val="4200"/>
              </a:spcAft>
              <a:buFont typeface="Arial" panose="020B0604020202020204" pitchFamily="34" charset="0"/>
              <a:buChar char="•"/>
            </a:pPr>
            <a:r>
              <a:rPr lang="en-GB" sz="3600" dirty="0">
                <a:solidFill>
                  <a:srgbClr val="E1E8EC"/>
                </a:solidFill>
                <a:latin typeface="Lucida Sans"/>
                <a:ea typeface="Roboto"/>
              </a:rPr>
              <a:t>Proficient</a:t>
            </a:r>
            <a:endParaRPr lang="en-GB" sz="3600" dirty="0">
              <a:solidFill>
                <a:srgbClr val="E1E8EC"/>
              </a:solidFill>
              <a:latin typeface="Lucida Sans" panose="020B0602030504020204" pitchFamily="34" charset="0"/>
              <a:ea typeface="Roboto" panose="02000000000000000000" pitchFamily="2" charset="0"/>
            </a:endParaRPr>
          </a:p>
          <a:p>
            <a:r>
              <a:rPr lang="en-GB" sz="3600" dirty="0">
                <a:solidFill>
                  <a:srgbClr val="E1E8EC"/>
                </a:solidFill>
                <a:latin typeface="Lucida Sans"/>
                <a:ea typeface="Roboto"/>
              </a:rPr>
              <a:t>Resource recommendations</a:t>
            </a:r>
          </a:p>
          <a:p>
            <a:r>
              <a:rPr lang="en-GB" sz="3600" dirty="0">
                <a:solidFill>
                  <a:srgbClr val="E1E8EC"/>
                </a:solidFill>
                <a:latin typeface="Lucida Sans"/>
                <a:ea typeface="Roboto"/>
              </a:rPr>
              <a:t>Also </a:t>
            </a:r>
            <a:r>
              <a:rPr lang="en-US" sz="3600" dirty="0" err="1">
                <a:latin typeface="Lucida Sans"/>
                <a:hlinkClick r:id="rId13"/>
              </a:rPr>
              <a:t>DigiSkills</a:t>
            </a:r>
            <a:r>
              <a:rPr lang="en-US" sz="3600" dirty="0">
                <a:latin typeface="Lucida Sans"/>
                <a:hlinkClick r:id="rId13"/>
              </a:rPr>
              <a:t> Metro Map</a:t>
            </a:r>
            <a:r>
              <a:rPr lang="en-US" sz="3600" dirty="0">
                <a:solidFill>
                  <a:srgbClr val="FFFFFF"/>
                </a:solidFill>
                <a:latin typeface="Lucida Sans"/>
                <a:ea typeface="Roboto"/>
                <a:hlinkClick r:id="rId13"/>
              </a:rPr>
              <a:t> </a:t>
            </a:r>
            <a:r>
              <a:rPr lang="en-GB" sz="3600" dirty="0">
                <a:solidFill>
                  <a:srgbClr val="E1E8EC"/>
                </a:solidFill>
                <a:latin typeface="Lucida Sans"/>
                <a:ea typeface="Roboto"/>
              </a:rPr>
              <a:t>(LinkedIn Learning pathways)</a:t>
            </a:r>
          </a:p>
        </p:txBody>
      </p:sp>
      <p:pic>
        <p:nvPicPr>
          <p:cNvPr id="4" name="Picture 3" descr="A screenshot of a sample 'Current Students' Discovery tool report. The radar chart displays the user's skills in different colours. The categories displayed are:&#10;Digital Proficiency&#10;Digital Productivity&#10;Information Literacy&#10;Media Literacy&#10;Data Literacy&#10;Preparing for digital learning&#10;Digital Learning activities&#10;Digital Communication&#10;Digital Collaboration&#10;Digital Participation&#10;Digital Creation&#10;Problem Solving&#10;Digital Innovation&#10;Digital Identity Management&#10;Digital Wellbeing&#10;Digital Skills for Work">
            <a:extLst>
              <a:ext uri="{FF2B5EF4-FFF2-40B4-BE49-F238E27FC236}">
                <a16:creationId xmlns:a16="http://schemas.microsoft.com/office/drawing/2014/main" id="{5D4D5AC5-226C-4F96-9EF8-EF984160F50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04149" y="945697"/>
            <a:ext cx="7489765" cy="5433308"/>
          </a:xfrm>
          <a:prstGeom prst="rect">
            <a:avLst/>
          </a:prstGeom>
          <a:ln w="28575">
            <a:solidFill>
              <a:schemeClr val="tx1"/>
            </a:solidFill>
          </a:ln>
        </p:spPr>
      </p:pic>
    </p:spTree>
    <p:custDataLst>
      <p:tags r:id="rId1"/>
    </p:custDataLst>
    <p:extLst>
      <p:ext uri="{BB962C8B-B14F-4D97-AF65-F5344CB8AC3E}">
        <p14:creationId xmlns:p14="http://schemas.microsoft.com/office/powerpoint/2010/main" val="130533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CEA0-1C0F-4C4D-942B-9325D24ECFED}"/>
              </a:ext>
            </a:extLst>
          </p:cNvPr>
          <p:cNvSpPr>
            <a:spLocks noGrp="1"/>
          </p:cNvSpPr>
          <p:nvPr>
            <p:ph type="title"/>
          </p:nvPr>
        </p:nvSpPr>
        <p:spPr>
          <a:xfrm>
            <a:off x="754707" y="762814"/>
            <a:ext cx="9121125" cy="881936"/>
          </a:xfrm>
        </p:spPr>
        <p:txBody>
          <a:bodyPr>
            <a:noAutofit/>
          </a:bodyPr>
          <a:lstStyle/>
          <a:p>
            <a:r>
              <a:rPr lang="en-GB" sz="4400">
                <a:solidFill>
                  <a:srgbClr val="74C9E5"/>
                </a:solidFill>
              </a:rPr>
              <a:t>Discovery Tool Log in / QR code</a:t>
            </a:r>
          </a:p>
        </p:txBody>
      </p:sp>
      <p:sp>
        <p:nvSpPr>
          <p:cNvPr id="4" name="TextBox 3">
            <a:extLst>
              <a:ext uri="{FF2B5EF4-FFF2-40B4-BE49-F238E27FC236}">
                <a16:creationId xmlns:a16="http://schemas.microsoft.com/office/drawing/2014/main" id="{D98C562B-4A27-46EE-ADCA-5B6F01B7F296}"/>
              </a:ext>
            </a:extLst>
          </p:cNvPr>
          <p:cNvSpPr txBox="1"/>
          <p:nvPr/>
        </p:nvSpPr>
        <p:spPr>
          <a:xfrm>
            <a:off x="738774" y="1874509"/>
            <a:ext cx="12970730" cy="6109365"/>
          </a:xfrm>
          <a:prstGeom prst="rect">
            <a:avLst/>
          </a:prstGeom>
          <a:noFill/>
        </p:spPr>
        <p:txBody>
          <a:bodyPr wrap="square" lIns="91440" tIns="45720" rIns="91440" bIns="45720" rtlCol="0" anchor="t">
            <a:spAutoFit/>
          </a:bodyPr>
          <a:lstStyle/>
          <a:p>
            <a:pPr marR="0" lvl="0" algn="l" defTabSz="457200" rtl="0" eaLnBrk="1" fontAlgn="auto" latinLnBrk="0" hangingPunct="1">
              <a:lnSpc>
                <a:spcPct val="100000"/>
              </a:lnSpc>
              <a:spcBef>
                <a:spcPts val="0"/>
              </a:spcBef>
              <a:spcAft>
                <a:spcPts val="4200"/>
              </a:spcAft>
              <a:buClrTx/>
              <a:buSzTx/>
              <a:tabLst/>
              <a:defRPr/>
            </a:pPr>
            <a:r>
              <a:rPr kumimoji="0" lang="en-US" sz="3600" b="0" i="0" u="none" strike="noStrike" kern="1200" cap="none" spc="0" normalizeH="0" baseline="0" noProof="0" dirty="0">
                <a:ln>
                  <a:noFill/>
                </a:ln>
                <a:solidFill>
                  <a:srgbClr val="E1E8EC"/>
                </a:solidFill>
                <a:effectLst/>
                <a:uLnTx/>
                <a:uFillTx/>
                <a:latin typeface="Lucida Sans"/>
                <a:ea typeface="+mn-ea"/>
                <a:cs typeface="+mn-cs"/>
              </a:rPr>
              <a:t>To access the tool in the demo you will need to:</a:t>
            </a:r>
            <a:endParaRPr kumimoji="0" lang="en-US" sz="3600" b="0" i="0" u="none" strike="noStrike" kern="1200" cap="none" spc="0" normalizeH="0" baseline="0" noProof="0" dirty="0">
              <a:ln>
                <a:noFill/>
              </a:ln>
              <a:solidFill>
                <a:srgbClr val="E1E8EC"/>
              </a:solidFill>
              <a:effectLst/>
              <a:uLnTx/>
              <a:uFillTx/>
              <a:latin typeface="Lucida Sans" panose="020B0602030504020204" pitchFamily="34" charset="0"/>
              <a:ea typeface="+mn-ea"/>
              <a:cs typeface="+mn-cs"/>
            </a:endParaRPr>
          </a:p>
          <a:p>
            <a:pPr marL="571500" marR="0" lvl="0" indent="-571500" algn="l" defTabSz="457200" rtl="0" eaLnBrk="1" fontAlgn="auto" latinLnBrk="0" hangingPunct="1">
              <a:lnSpc>
                <a:spcPct val="100000"/>
              </a:lnSpc>
              <a:spcBef>
                <a:spcPts val="0"/>
              </a:spcBef>
              <a:spcAft>
                <a:spcPts val="4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E1E8EC"/>
                </a:solidFill>
                <a:effectLst/>
                <a:uLnTx/>
                <a:uFillTx/>
                <a:latin typeface="Lucida Sans"/>
                <a:ea typeface="+mn-ea"/>
                <a:cs typeface="+mn-cs"/>
              </a:rPr>
              <a:t>Access the internet on a laptop, tablet or smartphone</a:t>
            </a:r>
            <a:endParaRPr lang="en-US" sz="3600" dirty="0">
              <a:solidFill>
                <a:srgbClr val="E1E8EC"/>
              </a:solidFill>
              <a:latin typeface="Lucida Sans" panose="020B0602030504020204" pitchFamily="34" charset="0"/>
            </a:endParaRPr>
          </a:p>
          <a:p>
            <a:pPr marL="571500" indent="-571500">
              <a:spcAft>
                <a:spcPts val="4200"/>
              </a:spcAft>
              <a:buFont typeface="Arial" panose="020B0604020202020204" pitchFamily="34" charset="0"/>
              <a:buChar char="•"/>
              <a:defRPr/>
            </a:pPr>
            <a:r>
              <a:rPr kumimoji="0" lang="en-US" sz="3600" b="0" i="0" u="none" strike="noStrike" kern="1200" cap="none" spc="0" normalizeH="0" baseline="0" noProof="0" dirty="0">
                <a:ln>
                  <a:noFill/>
                </a:ln>
                <a:solidFill>
                  <a:srgbClr val="E1E8EC"/>
                </a:solidFill>
                <a:effectLst/>
                <a:uLnTx/>
                <a:uFillTx/>
                <a:latin typeface="Lucida Sans"/>
                <a:ea typeface="+mn-ea"/>
                <a:cs typeface="+mn-cs"/>
              </a:rPr>
              <a:t>Log in as</a:t>
            </a:r>
            <a:r>
              <a:rPr lang="en-US" sz="3600" dirty="0">
                <a:solidFill>
                  <a:srgbClr val="E1E8EC"/>
                </a:solidFill>
                <a:latin typeface="Lucida Sans"/>
              </a:rPr>
              <a:t> an</a:t>
            </a:r>
            <a:r>
              <a:rPr lang="en-US" sz="3600" dirty="0">
                <a:solidFill>
                  <a:srgbClr val="FCBC00"/>
                </a:solidFill>
                <a:latin typeface="Lucida Sans"/>
              </a:rPr>
              <a:t> </a:t>
            </a:r>
            <a:r>
              <a:rPr kumimoji="0" lang="en-US" sz="3600" b="0" i="0" u="none" strike="noStrike" kern="1200" cap="none" spc="0" normalizeH="0" baseline="0" noProof="0" dirty="0">
                <a:ln>
                  <a:noFill/>
                </a:ln>
                <a:solidFill>
                  <a:srgbClr val="FCBC00"/>
                </a:solidFill>
                <a:effectLst/>
                <a:uLnTx/>
                <a:uFillTx/>
                <a:latin typeface="Lucida Sans"/>
                <a:ea typeface="+mn-ea"/>
                <a:cs typeface="+mn-cs"/>
              </a:rPr>
              <a:t>HE </a:t>
            </a:r>
            <a:r>
              <a:rPr kumimoji="0" lang="en-US" sz="3600" b="0" i="0" u="none" strike="noStrike" kern="1200" cap="none" spc="0" normalizeH="0" baseline="0" noProof="0" dirty="0">
                <a:ln>
                  <a:noFill/>
                </a:ln>
                <a:solidFill>
                  <a:srgbClr val="E1E8EC"/>
                </a:solidFill>
                <a:effectLst/>
                <a:uLnTx/>
                <a:uFillTx/>
                <a:latin typeface="Lucida Sans"/>
                <a:ea typeface="+mn-ea"/>
                <a:cs typeface="+mn-cs"/>
              </a:rPr>
              <a:t>student:</a:t>
            </a:r>
            <a:r>
              <a:rPr lang="en-US" sz="3600" dirty="0">
                <a:solidFill>
                  <a:srgbClr val="FCBC00"/>
                </a:solidFill>
                <a:latin typeface="Lucida Sans"/>
              </a:rPr>
              <a:t> </a:t>
            </a:r>
            <a:r>
              <a:rPr kumimoji="0" lang="en-GB" sz="3600" b="0" i="0" u="none" strike="noStrike" kern="1200" cap="none" spc="0" normalizeH="0" baseline="0" noProof="0" dirty="0">
                <a:ln>
                  <a:noFill/>
                </a:ln>
                <a:effectLst/>
                <a:uLnTx/>
                <a:uFillTx/>
                <a:latin typeface="Lucida Sans"/>
                <a:ea typeface="+mn-ea"/>
                <a:cs typeface="+mn-cs"/>
                <a:hlinkClick r:id="rId4"/>
              </a:rPr>
              <a:t>https://jisc.potential.ly/signin</a:t>
            </a:r>
            <a:endParaRPr lang="en-US" sz="3600" dirty="0">
              <a:solidFill>
                <a:srgbClr val="FCBC00"/>
              </a:solidFill>
              <a:latin typeface="Lucida Sans"/>
            </a:endParaRPr>
          </a:p>
          <a:p>
            <a:pPr>
              <a:spcAft>
                <a:spcPts val="4200"/>
              </a:spcAft>
              <a:defRPr/>
            </a:pPr>
            <a:r>
              <a:rPr lang="en-US" sz="3600" dirty="0">
                <a:solidFill>
                  <a:srgbClr val="FCBC00"/>
                </a:solidFill>
                <a:latin typeface="Lucida Sans"/>
              </a:rPr>
              <a:t>UG = HE (Bachelor’s or </a:t>
            </a:r>
            <a:r>
              <a:rPr lang="en-US" sz="3600" dirty="0" err="1">
                <a:solidFill>
                  <a:srgbClr val="FCBC00"/>
                </a:solidFill>
                <a:latin typeface="Lucida Sans"/>
              </a:rPr>
              <a:t>Honours</a:t>
            </a:r>
            <a:r>
              <a:rPr lang="en-US" sz="3600" dirty="0">
                <a:solidFill>
                  <a:srgbClr val="FCBC00"/>
                </a:solidFill>
                <a:latin typeface="Lucida Sans"/>
              </a:rPr>
              <a:t>) </a:t>
            </a:r>
            <a:endParaRPr lang="en-GB" sz="3600" dirty="0">
              <a:solidFill>
                <a:srgbClr val="FFFFFF"/>
              </a:solidFill>
              <a:latin typeface="Lucida Sans" panose="020B0602030504020204" pitchFamily="34" charset="0"/>
              <a:hlinkClick r:id="rId4"/>
            </a:endParaRPr>
          </a:p>
          <a:p>
            <a:pPr>
              <a:spcAft>
                <a:spcPts val="4200"/>
              </a:spcAft>
              <a:defRPr/>
            </a:pPr>
            <a:r>
              <a:rPr lang="en-US" sz="3600" dirty="0">
                <a:solidFill>
                  <a:srgbClr val="FCBC00"/>
                </a:solidFill>
                <a:latin typeface="Lucida Sans"/>
              </a:rPr>
              <a:t>PGT = HE (Master’s)</a:t>
            </a:r>
            <a:endParaRPr lang="en-GB" sz="3600" dirty="0">
              <a:solidFill>
                <a:srgbClr val="FFFFFF"/>
              </a:solidFill>
              <a:latin typeface="Lucida Sans" panose="020B0602030504020204" pitchFamily="34" charset="0"/>
            </a:endParaRPr>
          </a:p>
          <a:p>
            <a:pPr marR="0" lvl="0" algn="l" defTabSz="457200">
              <a:lnSpc>
                <a:spcPct val="100000"/>
              </a:lnSpc>
              <a:spcBef>
                <a:spcPts val="0"/>
              </a:spcBef>
              <a:spcAft>
                <a:spcPts val="4200"/>
              </a:spcAft>
              <a:buClrTx/>
              <a:buSzTx/>
              <a:tabLst/>
              <a:defRPr/>
            </a:pPr>
            <a:r>
              <a:rPr lang="en-US" sz="3600" dirty="0">
                <a:solidFill>
                  <a:srgbClr val="FCBC00"/>
                </a:solidFill>
                <a:latin typeface="Lucida Sans"/>
              </a:rPr>
              <a:t>PhD = HE (Doctoral)</a:t>
            </a:r>
            <a:endParaRPr lang="en-GB" sz="3600" i="0" u="none" strike="noStrike" kern="1200" cap="none" spc="0" normalizeH="0" baseline="0" noProof="0" dirty="0">
              <a:ln>
                <a:noFill/>
              </a:ln>
              <a:effectLst/>
              <a:uLnTx/>
              <a:uFillTx/>
              <a:latin typeface="Lucida Sans" panose="020B0602030504020204" pitchFamily="34" charset="0"/>
            </a:endParaRPr>
          </a:p>
        </p:txBody>
      </p:sp>
      <p:pic>
        <p:nvPicPr>
          <p:cNvPr id="7" name="Picture 6" descr="The Discovery tool log in screen. &#10;The title text reads 'Building digital capability. Discovery tool.'&#10;The subheading reads 'Realise your potential'.&#10;The instruction reads: 'Find your organisation and sign in. Start typing the name of your organisation in the search box below and options will appear.'&#10;&#10;The text 'University of Southampton' has been inputted in the 'Find your organisation' box. There is a large blue 'Continue' button below this field for users to select to sign in.&#10;&#10;Below are the following troubleshooting instructions:&#10;'Can't find your organisation? If you do not see your organisation in the list above, please contact help@jisc.ac.uk and enter 'Digital capability' into the subject line of your email.'">
            <a:extLst>
              <a:ext uri="{FF2B5EF4-FFF2-40B4-BE49-F238E27FC236}">
                <a16:creationId xmlns:a16="http://schemas.microsoft.com/office/drawing/2014/main" id="{C2EB3269-9914-4572-8D36-5C4456CE1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38645" y="946383"/>
            <a:ext cx="4113785" cy="4285432"/>
          </a:xfrm>
          <a:prstGeom prst="rect">
            <a:avLst/>
          </a:prstGeom>
          <a:ln w="28575">
            <a:solidFill>
              <a:schemeClr val="tx1"/>
            </a:solidFill>
          </a:ln>
        </p:spPr>
      </p:pic>
      <p:pic>
        <p:nvPicPr>
          <p:cNvPr id="6" name="Picture 5" descr="QR code for https://jisc.potential.ly/signin">
            <a:extLst>
              <a:ext uri="{FF2B5EF4-FFF2-40B4-BE49-F238E27FC236}">
                <a16:creationId xmlns:a16="http://schemas.microsoft.com/office/drawing/2014/main" id="{10DB392A-2083-206E-0AC0-37D5783B86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38645" y="5617672"/>
            <a:ext cx="4127758" cy="4127758"/>
          </a:xfrm>
          <a:prstGeom prst="rect">
            <a:avLst/>
          </a:prstGeom>
        </p:spPr>
      </p:pic>
    </p:spTree>
    <p:custDataLst>
      <p:tags r:id="rId1"/>
    </p:custDataLst>
    <p:extLst>
      <p:ext uri="{BB962C8B-B14F-4D97-AF65-F5344CB8AC3E}">
        <p14:creationId xmlns:p14="http://schemas.microsoft.com/office/powerpoint/2010/main" val="110556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CEA0-1C0F-4C4D-942B-9325D24ECFED}"/>
              </a:ext>
            </a:extLst>
          </p:cNvPr>
          <p:cNvSpPr>
            <a:spLocks noGrp="1"/>
          </p:cNvSpPr>
          <p:nvPr>
            <p:ph type="title"/>
          </p:nvPr>
        </p:nvSpPr>
        <p:spPr>
          <a:xfrm>
            <a:off x="754708" y="762814"/>
            <a:ext cx="7825996" cy="909836"/>
          </a:xfrm>
        </p:spPr>
        <p:txBody>
          <a:bodyPr>
            <a:normAutofit/>
          </a:bodyPr>
          <a:lstStyle/>
          <a:p>
            <a:r>
              <a:rPr lang="en-GB" sz="4400">
                <a:solidFill>
                  <a:srgbClr val="74C9E5"/>
                </a:solidFill>
              </a:rPr>
              <a:t>The first time you log in</a:t>
            </a:r>
          </a:p>
        </p:txBody>
      </p:sp>
      <p:sp>
        <p:nvSpPr>
          <p:cNvPr id="4" name="TextBox 3">
            <a:extLst>
              <a:ext uri="{FF2B5EF4-FFF2-40B4-BE49-F238E27FC236}">
                <a16:creationId xmlns:a16="http://schemas.microsoft.com/office/drawing/2014/main" id="{D98C562B-4A27-46EE-ADCA-5B6F01B7F296}"/>
              </a:ext>
            </a:extLst>
          </p:cNvPr>
          <p:cNvSpPr txBox="1"/>
          <p:nvPr/>
        </p:nvSpPr>
        <p:spPr>
          <a:xfrm>
            <a:off x="754707" y="1925286"/>
            <a:ext cx="14869875" cy="8402300"/>
          </a:xfrm>
          <a:prstGeom prst="rect">
            <a:avLst/>
          </a:prstGeom>
          <a:noFill/>
        </p:spPr>
        <p:txBody>
          <a:bodyPr wrap="square" lIns="91440" tIns="45720" rIns="91440" bIns="45720" rtlCol="0" anchor="t">
            <a:spAutoFit/>
          </a:bodyPr>
          <a:lstStyle/>
          <a:p>
            <a:pPr marL="742950" indent="-742950">
              <a:buFont typeface="+mj-lt"/>
              <a:buAutoNum type="arabicPeriod"/>
            </a:pPr>
            <a:r>
              <a:rPr lang="en-US" sz="3600" dirty="0">
                <a:solidFill>
                  <a:srgbClr val="E1E8EC"/>
                </a:solidFill>
                <a:latin typeface="Lucida Sans"/>
              </a:rPr>
              <a:t>Sign in with MFA and select </a:t>
            </a:r>
            <a:r>
              <a:rPr lang="en-US" sz="3600" dirty="0">
                <a:solidFill>
                  <a:srgbClr val="FCBC00"/>
                </a:solidFill>
                <a:latin typeface="Lucida Sans"/>
              </a:rPr>
              <a:t>‘No’</a:t>
            </a:r>
          </a:p>
          <a:p>
            <a:pPr marL="742950" indent="-742950">
              <a:buFont typeface="+mj-lt"/>
              <a:buAutoNum type="arabicPeriod"/>
            </a:pPr>
            <a:endParaRPr lang="en-US" sz="3600" dirty="0">
              <a:solidFill>
                <a:srgbClr val="E1E8EC"/>
              </a:solidFill>
              <a:latin typeface="Lucida Sans" panose="020B0602030504020204" pitchFamily="34" charset="0"/>
            </a:endParaRPr>
          </a:p>
          <a:p>
            <a:pPr marL="742950" indent="-742950">
              <a:buFont typeface="+mj-lt"/>
              <a:buAutoNum type="arabicPeriod"/>
            </a:pPr>
            <a:endParaRPr lang="en-US" sz="3600" dirty="0">
              <a:solidFill>
                <a:srgbClr val="E1E8EC"/>
              </a:solidFill>
              <a:latin typeface="Lucida Sans" panose="020B0602030504020204" pitchFamily="34" charset="0"/>
            </a:endParaRPr>
          </a:p>
          <a:p>
            <a:pPr marL="742950" indent="-742950">
              <a:buFont typeface="+mj-lt"/>
              <a:buAutoNum type="arabicPeriod"/>
            </a:pPr>
            <a:r>
              <a:rPr lang="en-US" sz="3600" b="0" i="0" dirty="0">
                <a:solidFill>
                  <a:srgbClr val="E1E8EC"/>
                </a:solidFill>
                <a:effectLst/>
                <a:latin typeface="Lucida Sans"/>
              </a:rPr>
              <a:t>Select </a:t>
            </a:r>
            <a:r>
              <a:rPr lang="en-US" sz="3600" b="0" i="0" dirty="0">
                <a:solidFill>
                  <a:srgbClr val="FCBC00"/>
                </a:solidFill>
                <a:effectLst/>
                <a:latin typeface="Lucida Sans"/>
              </a:rPr>
              <a:t>‘Student’ </a:t>
            </a:r>
            <a:r>
              <a:rPr lang="en-US" sz="3600" b="0" i="0" dirty="0">
                <a:solidFill>
                  <a:srgbClr val="E1E8EC"/>
                </a:solidFill>
                <a:effectLst/>
                <a:latin typeface="Lucida Sans"/>
              </a:rPr>
              <a:t>and submit</a:t>
            </a:r>
          </a:p>
          <a:p>
            <a:pPr marL="742950" indent="-742950">
              <a:buFont typeface="+mj-lt"/>
              <a:buAutoNum type="arabicPeriod"/>
            </a:pPr>
            <a:endParaRPr lang="en-US" sz="3600" b="0" i="0" dirty="0">
              <a:solidFill>
                <a:srgbClr val="E1E8EC"/>
              </a:solidFill>
              <a:effectLst/>
              <a:latin typeface="Lucida Sans" panose="020B0602030504020204" pitchFamily="34" charset="0"/>
            </a:endParaRPr>
          </a:p>
          <a:p>
            <a:pPr marL="742950" indent="-742950">
              <a:buFont typeface="+mj-lt"/>
              <a:buAutoNum type="arabicPeriod"/>
            </a:pPr>
            <a:endParaRPr lang="en-US" sz="3600" dirty="0">
              <a:solidFill>
                <a:srgbClr val="E1E8EC"/>
              </a:solidFill>
              <a:latin typeface="Lucida Sans" panose="020B0602030504020204" pitchFamily="34" charset="0"/>
            </a:endParaRPr>
          </a:p>
          <a:p>
            <a:pPr marL="742950" indent="-742950">
              <a:buFont typeface="+mj-lt"/>
              <a:buAutoNum type="arabicPeriod"/>
            </a:pPr>
            <a:r>
              <a:rPr lang="en-US" sz="3600" dirty="0">
                <a:solidFill>
                  <a:srgbClr val="E1E8EC"/>
                </a:solidFill>
                <a:latin typeface="Lucida Sans"/>
              </a:rPr>
              <a:t>Open the blue tile</a:t>
            </a:r>
            <a:r>
              <a:rPr lang="en-US" sz="3600" dirty="0">
                <a:solidFill>
                  <a:srgbClr val="D5007F"/>
                </a:solidFill>
                <a:latin typeface="Lucida Sans"/>
              </a:rPr>
              <a:t> </a:t>
            </a:r>
            <a:r>
              <a:rPr lang="en-US" sz="3600" dirty="0">
                <a:solidFill>
                  <a:srgbClr val="FCBC00"/>
                </a:solidFill>
                <a:latin typeface="Lucida Sans"/>
              </a:rPr>
              <a:t>‘Discovery tool for students’</a:t>
            </a:r>
          </a:p>
          <a:p>
            <a:pPr marL="742950" indent="-742950">
              <a:buFont typeface="+mj-lt"/>
              <a:buAutoNum type="arabicPeriod"/>
            </a:pPr>
            <a:endParaRPr lang="en-US" sz="3600" dirty="0">
              <a:solidFill>
                <a:srgbClr val="FCBC00"/>
              </a:solidFill>
              <a:latin typeface="Lucida Sans" panose="020B0602030504020204" pitchFamily="34" charset="0"/>
            </a:endParaRPr>
          </a:p>
          <a:p>
            <a:pPr marL="742950" indent="-742950">
              <a:buFont typeface="+mj-lt"/>
              <a:buAutoNum type="arabicPeriod"/>
            </a:pPr>
            <a:endParaRPr lang="en-US" sz="3600" dirty="0">
              <a:solidFill>
                <a:srgbClr val="E1E8EC"/>
              </a:solidFill>
              <a:latin typeface="Lucida Sans" panose="020B0602030504020204" pitchFamily="34" charset="0"/>
            </a:endParaRPr>
          </a:p>
          <a:p>
            <a:pPr marL="742950" indent="-742950">
              <a:buAutoNum type="arabicPeriod"/>
            </a:pPr>
            <a:r>
              <a:rPr lang="en-US" sz="3600" dirty="0">
                <a:solidFill>
                  <a:srgbClr val="E1E8EC"/>
                </a:solidFill>
                <a:latin typeface="Lucida Sans"/>
              </a:rPr>
              <a:t>Add your name, ‘Level of Course’ and ‘Subjects’</a:t>
            </a:r>
          </a:p>
          <a:p>
            <a:r>
              <a:rPr lang="en-US" sz="3600" dirty="0">
                <a:solidFill>
                  <a:srgbClr val="FCBC00"/>
                </a:solidFill>
                <a:latin typeface="Lucida Sans"/>
              </a:rPr>
              <a:t>UG = HE (Bachelor’s or </a:t>
            </a:r>
            <a:r>
              <a:rPr lang="en-US" sz="3600" dirty="0" err="1">
                <a:solidFill>
                  <a:srgbClr val="FCBC00"/>
                </a:solidFill>
                <a:latin typeface="Lucida Sans"/>
              </a:rPr>
              <a:t>Honours</a:t>
            </a:r>
            <a:r>
              <a:rPr lang="en-US" sz="3600" dirty="0">
                <a:solidFill>
                  <a:srgbClr val="FCBC00"/>
                </a:solidFill>
                <a:latin typeface="Lucida Sans"/>
              </a:rPr>
              <a:t>); PGT = HE (Master’s); </a:t>
            </a:r>
            <a:endParaRPr lang="en-US" sz="3600" dirty="0">
              <a:solidFill>
                <a:srgbClr val="E1E8EC"/>
              </a:solidFill>
              <a:latin typeface="Lucida Sans"/>
            </a:endParaRPr>
          </a:p>
          <a:p>
            <a:r>
              <a:rPr lang="en-US" sz="3600" dirty="0">
                <a:solidFill>
                  <a:srgbClr val="FCBC00"/>
                </a:solidFill>
                <a:latin typeface="Lucida Sans"/>
              </a:rPr>
              <a:t>PhD = HE (Doctoral) </a:t>
            </a:r>
            <a:endParaRPr lang="en-US" sz="3600" dirty="0">
              <a:solidFill>
                <a:srgbClr val="E1E8EC"/>
              </a:solidFill>
              <a:latin typeface="Lucida Sans"/>
            </a:endParaRPr>
          </a:p>
          <a:p>
            <a:endParaRPr lang="en-US" sz="3600" dirty="0">
              <a:solidFill>
                <a:srgbClr val="E1E8EC"/>
              </a:solidFill>
              <a:latin typeface="Lucida Sans" panose="020B0602030504020204" pitchFamily="34" charset="0"/>
            </a:endParaRPr>
          </a:p>
          <a:p>
            <a:pPr marL="742950" indent="-742950">
              <a:buFont typeface="+mj-lt"/>
              <a:buAutoNum type="arabicPeriod" startAt="5"/>
            </a:pPr>
            <a:r>
              <a:rPr lang="en-US" sz="3600" dirty="0">
                <a:solidFill>
                  <a:srgbClr val="E1E8EC"/>
                </a:solidFill>
                <a:latin typeface="Lucida Sans"/>
              </a:rPr>
              <a:t>You’re in! Open </a:t>
            </a:r>
            <a:r>
              <a:rPr lang="en-US" sz="3600" dirty="0">
                <a:solidFill>
                  <a:srgbClr val="FCBC00"/>
                </a:solidFill>
                <a:latin typeface="Lucida Sans"/>
              </a:rPr>
              <a:t>‘Question sets and reports for students’</a:t>
            </a:r>
            <a:endParaRPr lang="en-US" sz="3600" dirty="0">
              <a:solidFill>
                <a:srgbClr val="E1E8EC"/>
              </a:solidFill>
              <a:latin typeface="Lucida Sans"/>
            </a:endParaRPr>
          </a:p>
          <a:p>
            <a:pPr marL="571500" indent="-571500">
              <a:buFont typeface="Arial" panose="020B0604020202020204" pitchFamily="34" charset="0"/>
              <a:buChar char="•"/>
            </a:pPr>
            <a:r>
              <a:rPr lang="en-US" sz="3600" dirty="0">
                <a:solidFill>
                  <a:srgbClr val="E1E8EC"/>
                </a:solidFill>
                <a:latin typeface="Lucida Sans"/>
              </a:rPr>
              <a:t> Go to</a:t>
            </a:r>
            <a:r>
              <a:rPr lang="en-US" sz="3600" dirty="0">
                <a:solidFill>
                  <a:srgbClr val="D5007F"/>
                </a:solidFill>
                <a:latin typeface="Lucida Sans"/>
              </a:rPr>
              <a:t> </a:t>
            </a:r>
            <a:r>
              <a:rPr lang="en-GB" sz="3600" dirty="0">
                <a:solidFill>
                  <a:srgbClr val="FCBC00"/>
                </a:solidFill>
                <a:latin typeface="Lucida Sans"/>
                <a:ea typeface="Roboto"/>
              </a:rPr>
              <a:t>‘Current students (Higher Education)’ </a:t>
            </a:r>
            <a:r>
              <a:rPr lang="en-GB" sz="3600" dirty="0">
                <a:solidFill>
                  <a:srgbClr val="E1E8EC"/>
                </a:solidFill>
                <a:latin typeface="Lucida Sans"/>
                <a:ea typeface="Roboto"/>
              </a:rPr>
              <a:t>question set</a:t>
            </a:r>
          </a:p>
        </p:txBody>
      </p:sp>
      <p:pic>
        <p:nvPicPr>
          <p:cNvPr id="5" name="Picture 4" descr="The pop up question box will appear on the screen with the question 'Were you a discovery tool user before 1 August 2022? Select the 'No' button to this question.">
            <a:extLst>
              <a:ext uri="{FF2B5EF4-FFF2-40B4-BE49-F238E27FC236}">
                <a16:creationId xmlns:a16="http://schemas.microsoft.com/office/drawing/2014/main" id="{3E518C65-B27B-4C5B-A692-9A7309B8EAC5}"/>
              </a:ext>
            </a:extLst>
          </p:cNvPr>
          <p:cNvPicPr>
            <a:picLocks noChangeAspect="1"/>
          </p:cNvPicPr>
          <p:nvPr/>
        </p:nvPicPr>
        <p:blipFill rotWithShape="1">
          <a:blip r:embed="rId4">
            <a:extLst>
              <a:ext uri="{28A0092B-C50C-407E-A947-70E740481C1C}">
                <a14:useLocalDpi xmlns:a14="http://schemas.microsoft.com/office/drawing/2010/main" val="0"/>
              </a:ext>
            </a:extLst>
          </a:blip>
          <a:srcRect l="13575" t="11777" r="33924" b="14762"/>
          <a:stretch/>
        </p:blipFill>
        <p:spPr>
          <a:xfrm>
            <a:off x="15109649" y="401226"/>
            <a:ext cx="2421770" cy="1598895"/>
          </a:xfrm>
          <a:prstGeom prst="rect">
            <a:avLst/>
          </a:prstGeom>
          <a:ln w="28575">
            <a:solidFill>
              <a:schemeClr val="tx1"/>
            </a:solidFill>
          </a:ln>
        </p:spPr>
      </p:pic>
      <p:pic>
        <p:nvPicPr>
          <p:cNvPr id="8" name="Picture 7" descr="After you open the 'Discovery tool for staff/students' tile for the first time, a 'Learner role' pop up box will appear. In the box for 'Please select your role', choose 'Staff' or 'Student' from the 2 dropdown options and then 'Submit'. The text reads: The submitted responses will be shared with the content owner.">
            <a:extLst>
              <a:ext uri="{FF2B5EF4-FFF2-40B4-BE49-F238E27FC236}">
                <a16:creationId xmlns:a16="http://schemas.microsoft.com/office/drawing/2014/main" id="{0DE17BBC-B159-4CAD-9054-A68D53590096}"/>
              </a:ext>
            </a:extLst>
          </p:cNvPr>
          <p:cNvPicPr>
            <a:picLocks noChangeAspect="1"/>
          </p:cNvPicPr>
          <p:nvPr/>
        </p:nvPicPr>
        <p:blipFill rotWithShape="1">
          <a:blip r:embed="rId5">
            <a:extLst>
              <a:ext uri="{28A0092B-C50C-407E-A947-70E740481C1C}">
                <a14:useLocalDpi xmlns:a14="http://schemas.microsoft.com/office/drawing/2010/main" val="0"/>
              </a:ext>
            </a:extLst>
          </a:blip>
          <a:srcRect l="5545" t="5103" r="5852" b="2958"/>
          <a:stretch/>
        </p:blipFill>
        <p:spPr>
          <a:xfrm>
            <a:off x="15064373" y="2251439"/>
            <a:ext cx="2512321" cy="1309025"/>
          </a:xfrm>
          <a:prstGeom prst="rect">
            <a:avLst/>
          </a:prstGeom>
          <a:ln w="28575">
            <a:solidFill>
              <a:schemeClr val="tx1"/>
            </a:solidFill>
          </a:ln>
        </p:spPr>
      </p:pic>
      <p:pic>
        <p:nvPicPr>
          <p:cNvPr id="13" name="Picture 12" descr="On the 'Explore the discovery tool' page, select the blue 'Discovery tool for students' tile to open it.">
            <a:extLst>
              <a:ext uri="{FF2B5EF4-FFF2-40B4-BE49-F238E27FC236}">
                <a16:creationId xmlns:a16="http://schemas.microsoft.com/office/drawing/2014/main" id="{4A230208-013C-4F41-862F-525184E6BC8E}"/>
              </a:ext>
            </a:extLst>
          </p:cNvPr>
          <p:cNvPicPr>
            <a:picLocks noChangeAspect="1"/>
          </p:cNvPicPr>
          <p:nvPr/>
        </p:nvPicPr>
        <p:blipFill rotWithShape="1">
          <a:blip r:embed="rId6">
            <a:extLst>
              <a:ext uri="{28A0092B-C50C-407E-A947-70E740481C1C}">
                <a14:useLocalDpi xmlns:a14="http://schemas.microsoft.com/office/drawing/2010/main" val="0"/>
              </a:ext>
            </a:extLst>
          </a:blip>
          <a:srcRect l="31543" t="14968" b="5312"/>
          <a:stretch/>
        </p:blipFill>
        <p:spPr>
          <a:xfrm>
            <a:off x="15401133" y="3811782"/>
            <a:ext cx="1838799" cy="2274740"/>
          </a:xfrm>
          <a:prstGeom prst="rect">
            <a:avLst/>
          </a:prstGeom>
          <a:ln w="28575">
            <a:solidFill>
              <a:schemeClr val="tx1"/>
            </a:solidFill>
          </a:ln>
        </p:spPr>
      </p:pic>
      <p:pic>
        <p:nvPicPr>
          <p:cNvPr id="14" name="Picture 13" descr="After you submit your answer in the 'Learner role' box, another pop up window will appear titled 'Welcome to the Discovery Tool'.&#10;In this box, add your First and Last names in the first 2 boxes.&#10;There are 2 additional boxes: 'Level of course' and 'Subjects'. Choose these from the dropdown options and select 'HE student' not 'FE student'. Then, select submit.">
            <a:extLst>
              <a:ext uri="{FF2B5EF4-FFF2-40B4-BE49-F238E27FC236}">
                <a16:creationId xmlns:a16="http://schemas.microsoft.com/office/drawing/2014/main" id="{BD3788DB-A312-43A3-8C3B-9BA7CCF88C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27880" y="6337840"/>
            <a:ext cx="1985304" cy="1792419"/>
          </a:xfrm>
          <a:prstGeom prst="rect">
            <a:avLst/>
          </a:prstGeom>
          <a:ln w="28575">
            <a:solidFill>
              <a:schemeClr val="tx1"/>
            </a:solidFill>
          </a:ln>
        </p:spPr>
      </p:pic>
      <p:pic>
        <p:nvPicPr>
          <p:cNvPr id="15" name="Picture 14" descr="The 'Discovery tool for students' page. You can access the 'Current students (Higher Education)' questionnaire by selecting the 'Question sets and reports for students' box at the bottom of the page. This is highlighted in the image by a black outline.">
            <a:extLst>
              <a:ext uri="{FF2B5EF4-FFF2-40B4-BE49-F238E27FC236}">
                <a16:creationId xmlns:a16="http://schemas.microsoft.com/office/drawing/2014/main" id="{7A4A1351-07DE-4C8F-8C48-992BC279B8AD}"/>
              </a:ext>
            </a:extLst>
          </p:cNvPr>
          <p:cNvPicPr>
            <a:picLocks noChangeAspect="1"/>
          </p:cNvPicPr>
          <p:nvPr/>
        </p:nvPicPr>
        <p:blipFill rotWithShape="1">
          <a:blip r:embed="rId8">
            <a:extLst>
              <a:ext uri="{28A0092B-C50C-407E-A947-70E740481C1C}">
                <a14:useLocalDpi xmlns:a14="http://schemas.microsoft.com/office/drawing/2010/main" val="0"/>
              </a:ext>
            </a:extLst>
          </a:blip>
          <a:srcRect l="20963" t="14115"/>
          <a:stretch/>
        </p:blipFill>
        <p:spPr>
          <a:xfrm>
            <a:off x="15258778" y="8381577"/>
            <a:ext cx="2123507" cy="2102602"/>
          </a:xfrm>
          <a:prstGeom prst="rect">
            <a:avLst/>
          </a:prstGeom>
          <a:ln w="28575">
            <a:solidFill>
              <a:schemeClr val="tx1"/>
            </a:solidFill>
          </a:ln>
        </p:spPr>
      </p:pic>
    </p:spTree>
    <p:custDataLst>
      <p:tags r:id="rId1"/>
    </p:custDataLst>
    <p:extLst>
      <p:ext uri="{BB962C8B-B14F-4D97-AF65-F5344CB8AC3E}">
        <p14:creationId xmlns:p14="http://schemas.microsoft.com/office/powerpoint/2010/main" val="67174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CEA0-1C0F-4C4D-942B-9325D24ECFED}"/>
              </a:ext>
            </a:extLst>
          </p:cNvPr>
          <p:cNvSpPr>
            <a:spLocks noGrp="1"/>
          </p:cNvSpPr>
          <p:nvPr>
            <p:ph type="title"/>
          </p:nvPr>
        </p:nvSpPr>
        <p:spPr>
          <a:xfrm>
            <a:off x="754708" y="762814"/>
            <a:ext cx="8376598" cy="881936"/>
          </a:xfrm>
        </p:spPr>
        <p:txBody>
          <a:bodyPr>
            <a:noAutofit/>
          </a:bodyPr>
          <a:lstStyle/>
          <a:p>
            <a:r>
              <a:rPr lang="en-GB" sz="4400">
                <a:solidFill>
                  <a:srgbClr val="74C9E5"/>
                </a:solidFill>
              </a:rPr>
              <a:t>Try the Discovery Tool!</a:t>
            </a:r>
          </a:p>
        </p:txBody>
      </p:sp>
      <p:sp>
        <p:nvSpPr>
          <p:cNvPr id="4" name="TextBox 3">
            <a:extLst>
              <a:ext uri="{FF2B5EF4-FFF2-40B4-BE49-F238E27FC236}">
                <a16:creationId xmlns:a16="http://schemas.microsoft.com/office/drawing/2014/main" id="{D98C562B-4A27-46EE-ADCA-5B6F01B7F296}"/>
              </a:ext>
            </a:extLst>
          </p:cNvPr>
          <p:cNvSpPr txBox="1"/>
          <p:nvPr/>
        </p:nvSpPr>
        <p:spPr>
          <a:xfrm>
            <a:off x="754706" y="1925851"/>
            <a:ext cx="14668174" cy="7294305"/>
          </a:xfrm>
          <a:prstGeom prst="rect">
            <a:avLst/>
          </a:prstGeom>
          <a:noFill/>
        </p:spPr>
        <p:txBody>
          <a:bodyPr wrap="square" lIns="91440" tIns="45720" rIns="91440" bIns="45720" rtlCol="0" anchor="t">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E1E8EC"/>
                </a:solidFill>
                <a:effectLst/>
                <a:uLnTx/>
                <a:uFillTx/>
                <a:latin typeface="Lucida Sans" panose="020B0602030504020204" pitchFamily="34" charset="0"/>
                <a:ea typeface="+mn-ea"/>
                <a:cs typeface="+mn-cs"/>
              </a:rPr>
              <a:t>Log in and try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CBC00"/>
                </a:solidFill>
                <a:effectLst/>
                <a:uLnTx/>
                <a:uFillTx/>
                <a:latin typeface="Lucida Sans" panose="020B0602030504020204" pitchFamily="34" charset="0"/>
                <a:ea typeface="Roboto" panose="02000000000000000000" pitchFamily="2" charset="0"/>
                <a:cs typeface="+mn-cs"/>
              </a:rPr>
              <a:t>‘Current students (Higher Education)’</a:t>
            </a:r>
            <a:r>
              <a:rPr kumimoji="0" lang="en-GB" sz="3600" b="0" i="0" u="none" strike="noStrike" kern="1200" cap="none" spc="0" normalizeH="0" baseline="0" noProof="0" dirty="0">
                <a:ln>
                  <a:noFill/>
                </a:ln>
                <a:solidFill>
                  <a:srgbClr val="C1D100"/>
                </a:solidFill>
                <a:effectLst/>
                <a:uLnTx/>
                <a:uFillTx/>
                <a:latin typeface="Lucida Sans" panose="020B0602030504020204" pitchFamily="34" charset="0"/>
                <a:ea typeface="Roboto" panose="02000000000000000000" pitchFamily="2" charset="0"/>
                <a:cs typeface="+mn-cs"/>
              </a:rPr>
              <a:t> </a:t>
            </a:r>
            <a:r>
              <a:rPr kumimoji="0" lang="en-GB"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rPr>
              <a:t>questionnaire</a:t>
            </a:r>
          </a:p>
          <a:p>
            <a:pPr marR="0" lvl="0" algn="l" defTabSz="4572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rPr>
              <a:t>(15 minutes)</a:t>
            </a:r>
          </a:p>
          <a:p>
            <a:pPr marL="742950" marR="0" lvl="0" indent="-742950" algn="l" defTabSz="457200" rtl="0" eaLnBrk="1" fontAlgn="auto" latinLnBrk="0" hangingPunct="1">
              <a:lnSpc>
                <a:spcPct val="100000"/>
              </a:lnSpc>
              <a:spcBef>
                <a:spcPts val="0"/>
              </a:spcBef>
              <a:spcAft>
                <a:spcPts val="0"/>
              </a:spcAft>
              <a:buClrTx/>
              <a:buSzTx/>
              <a:buFont typeface="+mj-lt"/>
              <a:buAutoNum type="arabicPeriod" startAt="2"/>
              <a:tabLst/>
              <a:defRPr/>
            </a:pPr>
            <a:endParaRPr kumimoji="0" lang="en-GB"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endParaRPr>
          </a:p>
          <a:p>
            <a:pPr marL="742950" marR="0" lvl="0" indent="-74295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GB"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rPr>
              <a:t>If you finish earlier:</a:t>
            </a:r>
          </a:p>
          <a:p>
            <a:pPr marL="742950" marR="0" lvl="0" indent="-7429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rPr>
              <a:t>View your report and your radar chart</a:t>
            </a:r>
          </a:p>
          <a:p>
            <a:pPr marL="742950" marR="0" lvl="0" indent="-7429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rPr>
              <a:t>Identify some skills gaps and areas to improve </a:t>
            </a:r>
          </a:p>
          <a:p>
            <a:pPr marL="742950" marR="0" lvl="0" indent="-7429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rPr>
              <a:t>Read the report and ‘Next steps’</a:t>
            </a:r>
          </a:p>
          <a:p>
            <a:pPr marL="742950" marR="0" lvl="0" indent="-7429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rPr>
              <a:t>Explore the ‘Resource Bank’ </a:t>
            </a:r>
          </a:p>
          <a:p>
            <a:pPr marL="742950" marR="0" lvl="0" indent="-7429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E1E8EC"/>
                </a:solidFill>
                <a:effectLst/>
                <a:uLnTx/>
                <a:uFillTx/>
                <a:latin typeface="Lucida Sans" panose="020B0602030504020204" pitchFamily="34" charset="0"/>
                <a:ea typeface="+mn-ea"/>
                <a:cs typeface="+mn-cs"/>
              </a:rPr>
              <a:t>Download your report</a:t>
            </a:r>
            <a:endParaRPr kumimoji="0" lang="en-US"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endParaRPr>
          </a:p>
          <a:p>
            <a:pPr marL="742950" marR="0" lvl="0" indent="-7429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E1E8EC"/>
              </a:solidFill>
              <a:effectLst/>
              <a:uLnTx/>
              <a:uFillTx/>
              <a:latin typeface="Lucida Sans" panose="020B0602030504020204" pitchFamily="34" charset="0"/>
              <a:ea typeface="Roboto" panose="02000000000000000000" pitchFamily="2" charset="0"/>
              <a:cs typeface="+mn-cs"/>
            </a:endParaRPr>
          </a:p>
          <a:p>
            <a:pPr marL="742950" indent="-742950">
              <a:buFont typeface="+mj-lt"/>
              <a:buAutoNum type="arabicPeriod" startAt="3"/>
              <a:defRPr/>
            </a:pPr>
            <a:r>
              <a:rPr kumimoji="0" lang="en-US" sz="3600" b="0" i="0" u="none" strike="noStrike" kern="1200" cap="none" spc="0" normalizeH="0" baseline="0" noProof="0" dirty="0">
                <a:ln>
                  <a:noFill/>
                </a:ln>
                <a:solidFill>
                  <a:srgbClr val="E1E8EC"/>
                </a:solidFill>
                <a:effectLst/>
                <a:uLnTx/>
                <a:uFillTx/>
                <a:latin typeface="Lucida Sans"/>
              </a:rPr>
              <a:t>If time, explore the </a:t>
            </a:r>
            <a:r>
              <a:rPr kumimoji="0" lang="en-US" sz="3600" b="0" i="0" u="none" strike="noStrike" kern="1200" cap="none" spc="0" normalizeH="0" baseline="0" noProof="0" dirty="0" err="1">
                <a:ln>
                  <a:noFill/>
                </a:ln>
                <a:solidFill>
                  <a:srgbClr val="E1E8EC"/>
                </a:solidFill>
                <a:effectLst/>
                <a:uLnTx/>
                <a:uFillTx/>
                <a:latin typeface="Lucida Sans"/>
              </a:rPr>
              <a:t>DigiSkills</a:t>
            </a:r>
            <a:r>
              <a:rPr kumimoji="0" lang="en-US" sz="3600" b="0" i="0" u="none" strike="noStrike" kern="1200" cap="none" spc="0" normalizeH="0" baseline="0" noProof="0" dirty="0">
                <a:ln>
                  <a:noFill/>
                </a:ln>
                <a:solidFill>
                  <a:srgbClr val="E1E8EC"/>
                </a:solidFill>
                <a:effectLst/>
                <a:uLnTx/>
                <a:uFillTx/>
                <a:latin typeface="Lucida Sans"/>
              </a:rPr>
              <a:t> Metro Map:</a:t>
            </a:r>
            <a:endParaRPr lang="en-US" sz="3600" dirty="0">
              <a:solidFill>
                <a:srgbClr val="00B0F0"/>
              </a:solidFill>
              <a:latin typeface="Lucida Sans"/>
            </a:endParaRPr>
          </a:p>
          <a:p>
            <a:pPr>
              <a:defRPr/>
            </a:pPr>
            <a:r>
              <a:rPr kumimoji="0" lang="en-US" sz="3600" b="0" i="0" u="none" strike="noStrike" kern="1200" cap="none" spc="0" normalizeH="0" baseline="0" noProof="0">
                <a:ln>
                  <a:noFill/>
                </a:ln>
                <a:solidFill>
                  <a:srgbClr val="00B0F0"/>
                </a:solidFill>
                <a:effectLst/>
                <a:uLnTx/>
                <a:uFillTx/>
                <a:latin typeface="Lucida Sans"/>
              </a:rPr>
              <a:t>https</a:t>
            </a:r>
            <a:r>
              <a:rPr kumimoji="0" lang="en-US" sz="3600" b="0" i="0" u="none" strike="noStrike" kern="1200" cap="none" spc="0" normalizeH="0" baseline="0" noProof="0" dirty="0">
                <a:ln>
                  <a:noFill/>
                </a:ln>
                <a:solidFill>
                  <a:srgbClr val="00B0F0"/>
                </a:solidFill>
                <a:effectLst/>
                <a:uLnTx/>
                <a:uFillTx/>
                <a:latin typeface="Lucida Sans"/>
              </a:rPr>
              <a:t>://go.soton.ac.uk/metromap</a:t>
            </a:r>
            <a:endParaRPr lang="en-US" sz="3600" b="0" i="0" u="none" strike="noStrike" kern="1200" cap="none" spc="0" normalizeH="0" baseline="0" noProof="0" dirty="0">
              <a:ln>
                <a:noFill/>
              </a:ln>
              <a:solidFill>
                <a:srgbClr val="FCBC00"/>
              </a:solidFill>
              <a:effectLst/>
              <a:uLnTx/>
              <a:uFillTx/>
              <a:latin typeface="Lucida Sans" panose="020B0602030504020204" pitchFamily="34" charset="0"/>
            </a:endParaRPr>
          </a:p>
        </p:txBody>
      </p:sp>
      <p:pic>
        <p:nvPicPr>
          <p:cNvPr id="7" name="Picture 6" descr="The Discovery tool log in screen. &#10;The title text reads 'Building digital capability. Discovery tool.'&#10;The subheading reads 'Realise your potential'.&#10;The instruction reads: 'Find your organisation and sign in. Start typing the name of your organisation in the search box below and options will appear.'&#10;&#10;The text 'University of Southampton' has been inputted in the 'Find your organisation' box. There is a large blue 'Continue' button below this field for users to select to sign in.&#10;&#10;Below are the following troubleshooting instructions:&#10;'Can't find your organisation? If you do not see your organisation in the list above, please contact help@jisc.ac.uk and enter 'Digital capability' into the subject line of your email.'">
            <a:extLst>
              <a:ext uri="{FF2B5EF4-FFF2-40B4-BE49-F238E27FC236}">
                <a16:creationId xmlns:a16="http://schemas.microsoft.com/office/drawing/2014/main" id="{C2EB3269-9914-4572-8D36-5C4456CE1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1218" y="917660"/>
            <a:ext cx="4005376" cy="4172500"/>
          </a:xfrm>
          <a:prstGeom prst="rect">
            <a:avLst/>
          </a:prstGeom>
          <a:ln w="28575">
            <a:solidFill>
              <a:schemeClr val="tx1"/>
            </a:solidFill>
          </a:ln>
        </p:spPr>
      </p:pic>
      <p:pic>
        <p:nvPicPr>
          <p:cNvPr id="3" name="Picture 2" descr="A cartoon image of a young woman with a pony tail sitting at a desk. She is looking at a desktop monitor on which the Discovery Tool radar chart is on the screen. There is a plant and desk lamp to the right hand side of the monitor .">
            <a:extLst>
              <a:ext uri="{FF2B5EF4-FFF2-40B4-BE49-F238E27FC236}">
                <a16:creationId xmlns:a16="http://schemas.microsoft.com/office/drawing/2014/main" id="{5445F677-34C0-4A50-8A55-6DDC1FDC5035}"/>
              </a:ext>
            </a:extLst>
          </p:cNvPr>
          <p:cNvPicPr>
            <a:picLocks noChangeAspect="1"/>
          </p:cNvPicPr>
          <p:nvPr/>
        </p:nvPicPr>
        <p:blipFill>
          <a:blip r:embed="rId5"/>
          <a:stretch>
            <a:fillRect/>
          </a:stretch>
        </p:blipFill>
        <p:spPr>
          <a:xfrm>
            <a:off x="13970880" y="5264785"/>
            <a:ext cx="4046051" cy="2244114"/>
          </a:xfrm>
          <a:prstGeom prst="rect">
            <a:avLst/>
          </a:prstGeom>
          <a:ln>
            <a:solidFill>
              <a:schemeClr val="tx1"/>
            </a:solidFill>
          </a:ln>
        </p:spPr>
      </p:pic>
      <p:pic>
        <p:nvPicPr>
          <p:cNvPr id="5" name="Picture 4" descr="Qr code for DigiSkills Metro Map: &#10;https://go.soton.ac.uk/metromap">
            <a:extLst>
              <a:ext uri="{FF2B5EF4-FFF2-40B4-BE49-F238E27FC236}">
                <a16:creationId xmlns:a16="http://schemas.microsoft.com/office/drawing/2014/main" id="{1ACA9D29-B792-5E73-F32B-688211A2A4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37086" y="7651603"/>
            <a:ext cx="1979845" cy="1979845"/>
          </a:xfrm>
          <a:prstGeom prst="rect">
            <a:avLst/>
          </a:prstGeom>
        </p:spPr>
      </p:pic>
    </p:spTree>
    <p:custDataLst>
      <p:tags r:id="rId1"/>
    </p:custDataLst>
    <p:extLst>
      <p:ext uri="{BB962C8B-B14F-4D97-AF65-F5344CB8AC3E}">
        <p14:creationId xmlns:p14="http://schemas.microsoft.com/office/powerpoint/2010/main" val="386762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CEA0-1C0F-4C4D-942B-9325D24ECFED}"/>
              </a:ext>
            </a:extLst>
          </p:cNvPr>
          <p:cNvSpPr>
            <a:spLocks noGrp="1"/>
          </p:cNvSpPr>
          <p:nvPr>
            <p:ph type="title"/>
          </p:nvPr>
        </p:nvSpPr>
        <p:spPr>
          <a:xfrm>
            <a:off x="754708" y="762814"/>
            <a:ext cx="8376598" cy="881936"/>
          </a:xfrm>
        </p:spPr>
        <p:txBody>
          <a:bodyPr>
            <a:noAutofit/>
          </a:bodyPr>
          <a:lstStyle/>
          <a:p>
            <a:r>
              <a:rPr lang="en-GB" sz="4400">
                <a:solidFill>
                  <a:srgbClr val="74C9E5"/>
                </a:solidFill>
              </a:rPr>
              <a:t>Feedback Time!</a:t>
            </a:r>
          </a:p>
        </p:txBody>
      </p:sp>
      <p:sp>
        <p:nvSpPr>
          <p:cNvPr id="4" name="TextBox 3">
            <a:extLst>
              <a:ext uri="{FF2B5EF4-FFF2-40B4-BE49-F238E27FC236}">
                <a16:creationId xmlns:a16="http://schemas.microsoft.com/office/drawing/2014/main" id="{D98C562B-4A27-46EE-ADCA-5B6F01B7F296}"/>
              </a:ext>
            </a:extLst>
          </p:cNvPr>
          <p:cNvSpPr txBox="1"/>
          <p:nvPr/>
        </p:nvSpPr>
        <p:spPr>
          <a:xfrm>
            <a:off x="754705" y="1925851"/>
            <a:ext cx="13216175" cy="6740307"/>
          </a:xfrm>
          <a:prstGeom prst="rect">
            <a:avLst/>
          </a:prstGeom>
          <a:noFill/>
        </p:spPr>
        <p:txBody>
          <a:bodyPr wrap="square" lIns="91440" tIns="45720" rIns="91440" bIns="45720" rtlCol="0" anchor="t">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E1E8EC"/>
                </a:solidFill>
                <a:effectLst/>
                <a:uLnTx/>
                <a:uFillTx/>
                <a:latin typeface="Lucida Sans" panose="020B0602030504020204" pitchFamily="34" charset="0"/>
                <a:ea typeface="+mn-ea"/>
                <a:cs typeface="+mn-cs"/>
              </a:rPr>
              <a:t>Look at </a:t>
            </a:r>
            <a:r>
              <a:rPr lang="en-US" sz="3600" dirty="0">
                <a:solidFill>
                  <a:srgbClr val="E1E8EC"/>
                </a:solidFill>
                <a:latin typeface="Lucida Sans" panose="020B0602030504020204" pitchFamily="34" charset="0"/>
              </a:rPr>
              <a:t>your radar chart and report. Are there any skills that you want to improve (and why)?</a:t>
            </a:r>
          </a:p>
          <a:p>
            <a:pPr marL="742950" marR="0" lvl="0" indent="-742950" algn="l" defTabSz="457200" rtl="0" eaLnBrk="1" fontAlgn="auto" latinLnBrk="0" hangingPunct="1">
              <a:lnSpc>
                <a:spcPct val="100000"/>
              </a:lnSpc>
              <a:spcBef>
                <a:spcPts val="0"/>
              </a:spcBef>
              <a:spcAft>
                <a:spcPts val="0"/>
              </a:spcAft>
              <a:buClrTx/>
              <a:buSzTx/>
              <a:buFont typeface="+mj-lt"/>
              <a:buAutoNum type="arabicPeriod"/>
              <a:tabLst/>
              <a:defRPr/>
            </a:pPr>
            <a:endParaRPr lang="en-US" sz="3600" dirty="0">
              <a:solidFill>
                <a:srgbClr val="E1E8EC"/>
              </a:solidFill>
              <a:latin typeface="Lucida Sans" panose="020B0602030504020204" pitchFamily="34" charset="0"/>
            </a:endParaRPr>
          </a:p>
          <a:p>
            <a:pPr marL="742950" marR="0" lvl="0" indent="-742950" algn="l" defTabSz="457200" rtl="0" eaLnBrk="1" fontAlgn="auto" latinLnBrk="0" hangingPunct="1">
              <a:lnSpc>
                <a:spcPct val="100000"/>
              </a:lnSpc>
              <a:spcBef>
                <a:spcPts val="0"/>
              </a:spcBef>
              <a:spcAft>
                <a:spcPts val="0"/>
              </a:spcAft>
              <a:buClrTx/>
              <a:buSzTx/>
              <a:buFont typeface="+mj-lt"/>
              <a:buAutoNum type="arabicPeriod"/>
              <a:tabLst/>
              <a:defRPr/>
            </a:pPr>
            <a:r>
              <a:rPr lang="en-US" sz="3600" dirty="0">
                <a:solidFill>
                  <a:srgbClr val="E1E8EC"/>
                </a:solidFill>
                <a:latin typeface="Lucida Sans" panose="020B0602030504020204" pitchFamily="34" charset="0"/>
              </a:rPr>
              <a:t>Think how these ideas fit into your </a:t>
            </a:r>
            <a:r>
              <a:rPr lang="en-US" sz="3600" dirty="0">
                <a:solidFill>
                  <a:srgbClr val="E1E8EC"/>
                </a:solidFill>
                <a:latin typeface="Lucida Sans" panose="020B0602030504020204" pitchFamily="34" charset="0"/>
                <a:hlinkClick r:id="rId4"/>
              </a:rPr>
              <a:t>TDP Action plan</a:t>
            </a:r>
            <a:r>
              <a:rPr lang="en-US" sz="3600" dirty="0">
                <a:solidFill>
                  <a:srgbClr val="E1E8EC"/>
                </a:solidFill>
                <a:latin typeface="Lucida Sans" panose="020B0602030504020204" pitchFamily="34" charset="0"/>
              </a:rPr>
              <a:t>:</a:t>
            </a:r>
          </a:p>
          <a:p>
            <a:pPr marL="742950" marR="0" lvl="0" indent="-742950" algn="l" defTabSz="457200" rtl="0" eaLnBrk="1" fontAlgn="auto" latinLnBrk="0" hangingPunct="1">
              <a:lnSpc>
                <a:spcPct val="100000"/>
              </a:lnSpc>
              <a:spcBef>
                <a:spcPts val="0"/>
              </a:spcBef>
              <a:spcAft>
                <a:spcPts val="0"/>
              </a:spcAft>
              <a:buClrTx/>
              <a:buSzTx/>
              <a:buFont typeface="+mj-lt"/>
              <a:buAutoNum type="arabicPeriod"/>
              <a:tabLst/>
              <a:defRPr/>
            </a:pPr>
            <a:endParaRPr lang="en-US" sz="3600" dirty="0">
              <a:solidFill>
                <a:srgbClr val="E1E8EC"/>
              </a:solidFill>
              <a:latin typeface="Lucida Sans" panose="020B0602030504020204" pitchFamily="34" charset="0"/>
            </a:endParaRPr>
          </a:p>
          <a:p>
            <a:pPr marL="742950" marR="0" lvl="0" indent="-7429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FCBC00"/>
                </a:solidFill>
                <a:latin typeface="Lucida Sans" panose="020B0602030504020204" pitchFamily="34" charset="0"/>
              </a:rPr>
              <a:t>Where am I now?</a:t>
            </a:r>
            <a:endParaRPr lang="en-US" sz="3600" dirty="0">
              <a:solidFill>
                <a:srgbClr val="E1E8EC"/>
              </a:solidFill>
              <a:latin typeface="Lucida Sans" panose="020B0602030504020204" pitchFamily="34" charset="0"/>
            </a:endParaRPr>
          </a:p>
          <a:p>
            <a:pPr marL="742950" marR="0" lvl="0" indent="-7429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FCBC00"/>
                </a:solidFill>
                <a:latin typeface="Lucida Sans" panose="020B0602030504020204" pitchFamily="34" charset="0"/>
              </a:rPr>
              <a:t>Where do I want to be?</a:t>
            </a:r>
          </a:p>
          <a:p>
            <a:pPr marL="742950" indent="-742950">
              <a:buFont typeface="Arial" panose="020B0604020202020204" pitchFamily="34" charset="0"/>
              <a:buChar char="•"/>
              <a:defRPr/>
            </a:pPr>
            <a:r>
              <a:rPr lang="en-US" sz="3600" dirty="0">
                <a:solidFill>
                  <a:srgbClr val="FCBC00"/>
                </a:solidFill>
                <a:latin typeface="Lucida Sans"/>
              </a:rPr>
              <a:t>How am I going to get there? </a:t>
            </a:r>
            <a:r>
              <a:rPr lang="en-US" sz="3600" dirty="0">
                <a:solidFill>
                  <a:srgbClr val="E1E8EC"/>
                </a:solidFill>
                <a:latin typeface="Lucida Sans"/>
              </a:rPr>
              <a:t>Use the</a:t>
            </a:r>
          </a:p>
          <a:p>
            <a:pPr>
              <a:defRPr/>
            </a:pPr>
            <a:r>
              <a:rPr lang="en-US" sz="3600" dirty="0">
                <a:solidFill>
                  <a:srgbClr val="E1E8EC"/>
                </a:solidFill>
                <a:latin typeface="Lucida Sans"/>
              </a:rPr>
              <a:t> ‘Resource Bank’, ‘Next Steps’ or </a:t>
            </a:r>
            <a:r>
              <a:rPr lang="en-US" sz="3600" dirty="0" err="1">
                <a:solidFill>
                  <a:srgbClr val="E1E8EC"/>
                </a:solidFill>
                <a:latin typeface="Lucida Sans"/>
              </a:rPr>
              <a:t>DigiSkills</a:t>
            </a:r>
            <a:r>
              <a:rPr lang="en-US" sz="3600" dirty="0">
                <a:solidFill>
                  <a:srgbClr val="E1E8EC"/>
                </a:solidFill>
                <a:latin typeface="Lucida Sans"/>
              </a:rPr>
              <a:t> Metro Map</a:t>
            </a:r>
            <a:r>
              <a:rPr lang="en-US" sz="3600" dirty="0">
                <a:solidFill>
                  <a:srgbClr val="00B0F0"/>
                </a:solidFill>
                <a:latin typeface="Lucida Sans"/>
              </a:rPr>
              <a:t> https://go.soton.ac.uk/metromap </a:t>
            </a:r>
            <a:endParaRPr lang="en-US" sz="3600" dirty="0">
              <a:solidFill>
                <a:srgbClr val="FCBC00"/>
              </a:solidFill>
              <a:latin typeface="Lucida Sans"/>
            </a:endParaRPr>
          </a:p>
          <a:p>
            <a:pPr marR="0" lvl="0" algn="l" defTabSz="457200" rtl="0" eaLnBrk="1" fontAlgn="auto" latinLnBrk="0" hangingPunct="1">
              <a:lnSpc>
                <a:spcPct val="100000"/>
              </a:lnSpc>
              <a:spcBef>
                <a:spcPts val="0"/>
              </a:spcBef>
              <a:spcAft>
                <a:spcPts val="0"/>
              </a:spcAft>
              <a:buClrTx/>
              <a:buSzTx/>
              <a:tabLst/>
              <a:defRPr/>
            </a:pPr>
            <a:endParaRPr lang="en-US" sz="3600" dirty="0">
              <a:solidFill>
                <a:srgbClr val="E1E8EC"/>
              </a:solidFill>
              <a:latin typeface="Lucida Sans" panose="020B0602030504020204" pitchFamily="34" charset="0"/>
            </a:endParaRPr>
          </a:p>
          <a:p>
            <a:pPr marL="742950" marR="0" lvl="0" indent="-742950" algn="l" defTabSz="457200" rtl="0" eaLnBrk="1" fontAlgn="auto" latinLnBrk="0" hangingPunct="1">
              <a:lnSpc>
                <a:spcPct val="100000"/>
              </a:lnSpc>
              <a:spcBef>
                <a:spcPts val="0"/>
              </a:spcBef>
              <a:spcAft>
                <a:spcPts val="0"/>
              </a:spcAft>
              <a:buClrTx/>
              <a:buSzTx/>
              <a:buFont typeface="+mj-lt"/>
              <a:buAutoNum type="arabicPeriod" startAt="3"/>
              <a:tabLst/>
              <a:defRPr/>
            </a:pPr>
            <a:r>
              <a:rPr lang="en-US" sz="3600" dirty="0">
                <a:solidFill>
                  <a:srgbClr val="E1E8EC"/>
                </a:solidFill>
                <a:latin typeface="Lucida Sans" panose="020B0602030504020204" pitchFamily="34" charset="0"/>
              </a:rPr>
              <a:t>Write some thoughts from Q1+2 into your action plan</a:t>
            </a:r>
          </a:p>
        </p:txBody>
      </p:sp>
      <p:pic>
        <p:nvPicPr>
          <p:cNvPr id="7" name="Picture 6" descr="The Discovery tool log in screen. &#10;The title text reads 'Building digital capability. Discovery tool.'&#10;The subheading reads 'Realise your potential'.&#10;The instruction reads: 'Find your organisation and sign in. Start typing the name of your organisation in the search box below and options will appear.'&#10;&#10;The text 'University of Southampton' has been inputted in the 'Find your organisation' box. There is a large blue 'Continue' button below this field for users to select to sign in.&#10;&#10;Below are the following troubleshooting instructions:&#10;'Can't find your organisation? If you do not see your organisation in the list above, please contact help@jisc.ac.uk and enter 'Digital capability' into the subject line of your email.'">
            <a:extLst>
              <a:ext uri="{FF2B5EF4-FFF2-40B4-BE49-F238E27FC236}">
                <a16:creationId xmlns:a16="http://schemas.microsoft.com/office/drawing/2014/main" id="{C2EB3269-9914-4572-8D36-5C4456CE1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91218" y="917660"/>
            <a:ext cx="4005376" cy="4172500"/>
          </a:xfrm>
          <a:prstGeom prst="rect">
            <a:avLst/>
          </a:prstGeom>
          <a:ln w="28575">
            <a:solidFill>
              <a:schemeClr val="tx1"/>
            </a:solidFill>
          </a:ln>
        </p:spPr>
      </p:pic>
      <p:pic>
        <p:nvPicPr>
          <p:cNvPr id="3" name="Picture 2" descr="A cartoon image of a young woman with a pony tail sitting at a desk. She is looking at a desktop monitor on which the Discovery Tool radar chart is on the screen. There is a plant and desk lamp to the right hand side of the monitor .">
            <a:extLst>
              <a:ext uri="{FF2B5EF4-FFF2-40B4-BE49-F238E27FC236}">
                <a16:creationId xmlns:a16="http://schemas.microsoft.com/office/drawing/2014/main" id="{5445F677-34C0-4A50-8A55-6DDC1FDC5035}"/>
              </a:ext>
            </a:extLst>
          </p:cNvPr>
          <p:cNvPicPr>
            <a:picLocks noChangeAspect="1"/>
          </p:cNvPicPr>
          <p:nvPr/>
        </p:nvPicPr>
        <p:blipFill>
          <a:blip r:embed="rId6"/>
          <a:stretch>
            <a:fillRect/>
          </a:stretch>
        </p:blipFill>
        <p:spPr>
          <a:xfrm>
            <a:off x="13970880" y="5264785"/>
            <a:ext cx="4046051" cy="2244114"/>
          </a:xfrm>
          <a:prstGeom prst="rect">
            <a:avLst/>
          </a:prstGeom>
          <a:ln>
            <a:solidFill>
              <a:schemeClr val="tx1"/>
            </a:solidFill>
          </a:ln>
        </p:spPr>
      </p:pic>
      <p:pic>
        <p:nvPicPr>
          <p:cNvPr id="6" name="Picture 5" descr="Qr code for DigiSkills Metro Map: &#10;https://go.soton.ac.uk/metromap">
            <a:extLst>
              <a:ext uri="{FF2B5EF4-FFF2-40B4-BE49-F238E27FC236}">
                <a16:creationId xmlns:a16="http://schemas.microsoft.com/office/drawing/2014/main" id="{20F3FD07-F675-4BAB-695E-9E706C60CC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32752" y="7683524"/>
            <a:ext cx="1963841" cy="1963841"/>
          </a:xfrm>
          <a:prstGeom prst="rect">
            <a:avLst/>
          </a:prstGeom>
        </p:spPr>
      </p:pic>
    </p:spTree>
    <p:custDataLst>
      <p:tags r:id="rId1"/>
    </p:custDataLst>
    <p:extLst>
      <p:ext uri="{BB962C8B-B14F-4D97-AF65-F5344CB8AC3E}">
        <p14:creationId xmlns:p14="http://schemas.microsoft.com/office/powerpoint/2010/main" val="183986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CEA0-1C0F-4C4D-942B-9325D24ECFED}"/>
              </a:ext>
            </a:extLst>
          </p:cNvPr>
          <p:cNvSpPr>
            <a:spLocks noGrp="1"/>
          </p:cNvSpPr>
          <p:nvPr>
            <p:ph type="title"/>
          </p:nvPr>
        </p:nvSpPr>
        <p:spPr>
          <a:xfrm>
            <a:off x="754708" y="762814"/>
            <a:ext cx="7825996" cy="909836"/>
          </a:xfrm>
        </p:spPr>
        <p:txBody>
          <a:bodyPr>
            <a:normAutofit/>
          </a:bodyPr>
          <a:lstStyle/>
          <a:p>
            <a:r>
              <a:rPr lang="en-GB" sz="4400">
                <a:solidFill>
                  <a:srgbClr val="74C9E5"/>
                </a:solidFill>
              </a:rPr>
              <a:t>Next Steps</a:t>
            </a:r>
          </a:p>
        </p:txBody>
      </p:sp>
      <p:pic>
        <p:nvPicPr>
          <p:cNvPr id="6" name="Graphic 5">
            <a:extLst>
              <a:ext uri="{FF2B5EF4-FFF2-40B4-BE49-F238E27FC236}">
                <a16:creationId xmlns:a16="http://schemas.microsoft.com/office/drawing/2014/main" id="{11BEAE19-F767-4E9C-8FB4-6A894C28BF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708" y="2155653"/>
            <a:ext cx="1075510" cy="1075510"/>
          </a:xfrm>
          <a:prstGeom prst="rect">
            <a:avLst/>
          </a:prstGeom>
        </p:spPr>
      </p:pic>
      <p:pic>
        <p:nvPicPr>
          <p:cNvPr id="9" name="Graphic 8">
            <a:extLst>
              <a:ext uri="{FF2B5EF4-FFF2-40B4-BE49-F238E27FC236}">
                <a16:creationId xmlns:a16="http://schemas.microsoft.com/office/drawing/2014/main" id="{344D527E-3600-476A-BF93-962E793088A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5263" y="3509294"/>
            <a:ext cx="961107" cy="961107"/>
          </a:xfrm>
          <a:prstGeom prst="rect">
            <a:avLst/>
          </a:prstGeom>
        </p:spPr>
      </p:pic>
      <p:pic>
        <p:nvPicPr>
          <p:cNvPr id="7" name="Graphic 6">
            <a:extLst>
              <a:ext uri="{FF2B5EF4-FFF2-40B4-BE49-F238E27FC236}">
                <a16:creationId xmlns:a16="http://schemas.microsoft.com/office/drawing/2014/main" id="{69958203-5CEB-4397-B39C-699150DB743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4490" y="7109327"/>
            <a:ext cx="1075510" cy="1075510"/>
          </a:xfrm>
          <a:prstGeom prst="rect">
            <a:avLst/>
          </a:prstGeom>
        </p:spPr>
      </p:pic>
      <p:sp>
        <p:nvSpPr>
          <p:cNvPr id="4" name="TextBox 3">
            <a:extLst>
              <a:ext uri="{FF2B5EF4-FFF2-40B4-BE49-F238E27FC236}">
                <a16:creationId xmlns:a16="http://schemas.microsoft.com/office/drawing/2014/main" id="{D98C562B-4A27-46EE-ADCA-5B6F01B7F296}"/>
              </a:ext>
            </a:extLst>
          </p:cNvPr>
          <p:cNvSpPr txBox="1"/>
          <p:nvPr/>
        </p:nvSpPr>
        <p:spPr>
          <a:xfrm>
            <a:off x="2142852" y="2560528"/>
            <a:ext cx="14952987" cy="5570756"/>
          </a:xfrm>
          <a:prstGeom prst="rect">
            <a:avLst/>
          </a:prstGeom>
          <a:noFill/>
        </p:spPr>
        <p:txBody>
          <a:bodyPr wrap="square" lIns="91440" tIns="45720" rIns="91440" bIns="45720" rtlCol="0" anchor="t">
            <a:spAutoFit/>
          </a:bodyPr>
          <a:lstStyle/>
          <a:p>
            <a:pPr marL="571500" indent="-571500">
              <a:spcAft>
                <a:spcPts val="4200"/>
              </a:spcAft>
              <a:buFont typeface="Arial" panose="020B0604020202020204" pitchFamily="34" charset="0"/>
              <a:buChar char="•"/>
            </a:pPr>
            <a:r>
              <a:rPr lang="en-US" sz="3600" dirty="0">
                <a:solidFill>
                  <a:srgbClr val="E1E8EC"/>
                </a:solidFill>
                <a:latin typeface="Lucida Sans"/>
              </a:rPr>
              <a:t>Add ideas on digital skills development to your TDP action plan</a:t>
            </a:r>
          </a:p>
          <a:p>
            <a:pPr marL="571500" indent="-571500">
              <a:spcAft>
                <a:spcPts val="4200"/>
              </a:spcAft>
              <a:buFont typeface="Arial" panose="020B0604020202020204" pitchFamily="34" charset="0"/>
              <a:buChar char="•"/>
            </a:pPr>
            <a:r>
              <a:rPr lang="en-US" sz="3600" dirty="0">
                <a:solidFill>
                  <a:srgbClr val="E1E8EC"/>
                </a:solidFill>
                <a:latin typeface="Lucida Sans"/>
              </a:rPr>
              <a:t>Find some resources via the</a:t>
            </a:r>
            <a:r>
              <a:rPr lang="en-US" sz="3600" dirty="0">
                <a:solidFill>
                  <a:srgbClr val="00B0F0"/>
                </a:solidFill>
                <a:latin typeface="Lucida Sans"/>
              </a:rPr>
              <a:t> </a:t>
            </a:r>
            <a:r>
              <a:rPr lang="en-US" sz="3600" dirty="0" err="1">
                <a:solidFill>
                  <a:srgbClr val="00B0F0"/>
                </a:solidFill>
                <a:latin typeface="Lucida Sans"/>
                <a:hlinkClick r:id="rId10"/>
              </a:rPr>
              <a:t>DigiSkills</a:t>
            </a:r>
            <a:r>
              <a:rPr lang="en-US" sz="3600" dirty="0">
                <a:solidFill>
                  <a:srgbClr val="00B0F0"/>
                </a:solidFill>
                <a:latin typeface="Lucida Sans"/>
                <a:hlinkClick r:id="rId10"/>
              </a:rPr>
              <a:t> Metro Map </a:t>
            </a:r>
            <a:r>
              <a:rPr lang="en-US" sz="3600" dirty="0">
                <a:solidFill>
                  <a:srgbClr val="FCBC00"/>
                </a:solidFill>
                <a:latin typeface="Lucida Sans"/>
              </a:rPr>
              <a:t> </a:t>
            </a:r>
            <a:r>
              <a:rPr lang="en-US" sz="3600" dirty="0">
                <a:solidFill>
                  <a:srgbClr val="E1E8EC"/>
                </a:solidFill>
                <a:latin typeface="Lucida Sans"/>
              </a:rPr>
              <a:t>or</a:t>
            </a:r>
            <a:br>
              <a:rPr lang="en-US" sz="3600" dirty="0">
                <a:solidFill>
                  <a:srgbClr val="E1E8EC"/>
                </a:solidFill>
                <a:latin typeface="Lucida Sans"/>
              </a:rPr>
            </a:br>
            <a:r>
              <a:rPr lang="en-US" sz="3600" dirty="0">
                <a:solidFill>
                  <a:srgbClr val="E1E8EC"/>
                </a:solidFill>
                <a:latin typeface="Lucida Sans"/>
              </a:rPr>
              <a:t>go to </a:t>
            </a:r>
            <a:r>
              <a:rPr lang="en-US" sz="3600" dirty="0" err="1">
                <a:solidFill>
                  <a:srgbClr val="E1E8EC"/>
                </a:solidFill>
                <a:latin typeface="Lucida Sans"/>
              </a:rPr>
              <a:t>LiL</a:t>
            </a:r>
            <a:r>
              <a:rPr lang="en-US" sz="3600" dirty="0">
                <a:solidFill>
                  <a:srgbClr val="E1E8EC"/>
                </a:solidFill>
                <a:latin typeface="Lucida Sans"/>
              </a:rPr>
              <a:t> at </a:t>
            </a:r>
            <a:r>
              <a:rPr lang="en-US" sz="3600" dirty="0">
                <a:solidFill>
                  <a:srgbClr val="E1E8EC"/>
                </a:solidFill>
                <a:latin typeface="Lucida Sans"/>
                <a:hlinkClick r:id="rId11"/>
              </a:rPr>
              <a:t>https://go.soton.ac.uk/lil</a:t>
            </a:r>
            <a:r>
              <a:rPr lang="en-US" sz="3600" dirty="0">
                <a:solidFill>
                  <a:srgbClr val="E1E8EC"/>
                </a:solidFill>
                <a:latin typeface="Lucida Sans"/>
              </a:rPr>
              <a:t> and find your own </a:t>
            </a:r>
          </a:p>
          <a:p>
            <a:pPr marL="571500" indent="-571500">
              <a:spcAft>
                <a:spcPts val="4200"/>
              </a:spcAft>
              <a:buFont typeface="Arial" panose="020B0604020202020204" pitchFamily="34" charset="0"/>
              <a:buChar char="•"/>
            </a:pPr>
            <a:r>
              <a:rPr lang="en-GB" sz="3600" dirty="0" err="1">
                <a:solidFill>
                  <a:srgbClr val="E1E8EC"/>
                </a:solidFill>
                <a:latin typeface="Lucida Sans"/>
                <a:hlinkClick r:id="rId12"/>
              </a:rPr>
              <a:t>LiL</a:t>
            </a:r>
            <a:r>
              <a:rPr lang="en-GB" sz="3600" dirty="0">
                <a:solidFill>
                  <a:srgbClr val="E1E8EC"/>
                </a:solidFill>
                <a:latin typeface="Lucida Sans"/>
                <a:hlinkClick r:id="rId12"/>
              </a:rPr>
              <a:t> login help page</a:t>
            </a:r>
            <a:r>
              <a:rPr lang="en-US" sz="3600" dirty="0">
                <a:solidFill>
                  <a:srgbClr val="E1E8EC"/>
                </a:solidFill>
                <a:latin typeface="Lucida Sans"/>
              </a:rPr>
              <a:t> </a:t>
            </a:r>
            <a:endParaRPr lang="en-US" sz="3600" dirty="0">
              <a:solidFill>
                <a:srgbClr val="E1E8EC"/>
              </a:solidFill>
              <a:latin typeface="Lucida Sans" panose="020B0602030504020204" pitchFamily="34" charset="0"/>
              <a:hlinkClick r:id="rId13">
                <a:extLst>
                  <a:ext uri="{A12FA001-AC4F-418D-AE19-62706E023703}">
                    <ahyp:hlinkClr xmlns:ahyp="http://schemas.microsoft.com/office/drawing/2018/hyperlinkcolor" val="tx"/>
                  </a:ext>
                </a:extLst>
              </a:hlinkClick>
            </a:endParaRPr>
          </a:p>
          <a:p>
            <a:pPr marL="571500" indent="-571500">
              <a:spcAft>
                <a:spcPts val="4200"/>
              </a:spcAft>
              <a:buFont typeface="Arial" panose="020B0604020202020204" pitchFamily="34" charset="0"/>
              <a:buChar char="•"/>
            </a:pPr>
            <a:r>
              <a:rPr lang="en-US" sz="3600" dirty="0">
                <a:solidFill>
                  <a:srgbClr val="E1E8EC"/>
                </a:solidFill>
                <a:latin typeface="Lucida Sans"/>
                <a:hlinkClick r:id="rId14"/>
              </a:rPr>
              <a:t>Specialist Digital Skills for the School of Business</a:t>
            </a:r>
            <a:endParaRPr lang="en-US" sz="3600" dirty="0">
              <a:solidFill>
                <a:srgbClr val="E1E8EC"/>
              </a:solidFill>
              <a:latin typeface="Lucida Sans"/>
            </a:endParaRPr>
          </a:p>
          <a:p>
            <a:pPr marL="571500" indent="-571500">
              <a:spcAft>
                <a:spcPts val="4200"/>
              </a:spcAft>
              <a:buFont typeface="Arial" panose="020B0604020202020204" pitchFamily="34" charset="0"/>
              <a:buChar char="•"/>
            </a:pPr>
            <a:r>
              <a:rPr lang="en-US" sz="3600" b="0" i="0" dirty="0">
                <a:solidFill>
                  <a:srgbClr val="E1E8EC"/>
                </a:solidFill>
                <a:effectLst/>
                <a:latin typeface="Lucida Sans" panose="020B0602030504020204" pitchFamily="34" charset="0"/>
                <a:ea typeface="Roboto" panose="02000000000000000000" pitchFamily="2" charset="0"/>
              </a:rPr>
              <a:t>Retake the Discovery Tool questionnaire in 3 or 4</a:t>
            </a:r>
            <a:r>
              <a:rPr lang="en-US" sz="3600" dirty="0">
                <a:solidFill>
                  <a:srgbClr val="E1E8EC"/>
                </a:solidFill>
                <a:latin typeface="Lucida Sans" panose="020B0602030504020204" pitchFamily="34" charset="0"/>
                <a:ea typeface="Roboto" panose="02000000000000000000" pitchFamily="2" charset="0"/>
              </a:rPr>
              <a:t> months</a:t>
            </a:r>
          </a:p>
        </p:txBody>
      </p:sp>
      <p:pic>
        <p:nvPicPr>
          <p:cNvPr id="5" name="Picture 4" descr="QR code for LinkedIn Learning : &#10;https://go.soton.ac.uk/lil">
            <a:extLst>
              <a:ext uri="{FF2B5EF4-FFF2-40B4-BE49-F238E27FC236}">
                <a16:creationId xmlns:a16="http://schemas.microsoft.com/office/drawing/2014/main" id="{2126C6B8-EE6F-F7E4-4BE7-26321B0198F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428607" y="3505739"/>
            <a:ext cx="1840167" cy="1840167"/>
          </a:xfrm>
          <a:prstGeom prst="rect">
            <a:avLst/>
          </a:prstGeom>
        </p:spPr>
      </p:pic>
      <p:pic>
        <p:nvPicPr>
          <p:cNvPr id="14" name="Graphic 13">
            <a:extLst>
              <a:ext uri="{FF2B5EF4-FFF2-40B4-BE49-F238E27FC236}">
                <a16:creationId xmlns:a16="http://schemas.microsoft.com/office/drawing/2014/main" id="{F3685387-0795-9393-F08E-33599E9D0117}"/>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5263" y="5045243"/>
            <a:ext cx="914400" cy="914400"/>
          </a:xfrm>
          <a:prstGeom prst="rect">
            <a:avLst/>
          </a:prstGeom>
        </p:spPr>
      </p:pic>
    </p:spTree>
    <p:custDataLst>
      <p:tags r:id="rId1"/>
    </p:custDataLst>
    <p:extLst>
      <p:ext uri="{BB962C8B-B14F-4D97-AF65-F5344CB8AC3E}">
        <p14:creationId xmlns:p14="http://schemas.microsoft.com/office/powerpoint/2010/main" val="534243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 name="PRESGUID" val="5435a185-f0bc-46ff-b44c-8c8b4ec88b4d"/>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GR Colour Scheme">
      <a:dk1>
        <a:srgbClr val="060606"/>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B0F0"/>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1226BB778BC447A9244D6D53FBED2C" ma:contentTypeVersion="13" ma:contentTypeDescription="Create a new document." ma:contentTypeScope="" ma:versionID="13c7cb345d8c955ac6d2d33ec9597ace">
  <xsd:schema xmlns:xsd="http://www.w3.org/2001/XMLSchema" xmlns:xs="http://www.w3.org/2001/XMLSchema" xmlns:p="http://schemas.microsoft.com/office/2006/metadata/properties" xmlns:ns2="baf8a0c4-be14-4177-a86a-693d003c59b0" xmlns:ns3="2d57debe-84e3-40bb-9442-b0d242ee6c72" targetNamespace="http://schemas.microsoft.com/office/2006/metadata/properties" ma:root="true" ma:fieldsID="b1651bc257c5f52660f76edacab2ec98" ns2:_="" ns3:_="">
    <xsd:import namespace="baf8a0c4-be14-4177-a86a-693d003c59b0"/>
    <xsd:import namespace="2d57debe-84e3-40bb-9442-b0d242ee6c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8a0c4-be14-4177-a86a-693d003c59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57debe-84e3-40bb-9442-b0d242ee6c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4c2c34f-ee11-4af5-ba4c-81ea3165e88a}" ma:internalName="TaxCatchAll" ma:showField="CatchAllData" ma:web="2d57debe-84e3-40bb-9442-b0d242ee6c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f8a0c4-be14-4177-a86a-693d003c59b0">
      <Terms xmlns="http://schemas.microsoft.com/office/infopath/2007/PartnerControls"/>
    </lcf76f155ced4ddcb4097134ff3c332f>
    <TaxCatchAll xmlns="2d57debe-84e3-40bb-9442-b0d242ee6c72" xsi:nil="true"/>
  </documentManagement>
</p:properties>
</file>

<file path=customXml/itemProps1.xml><?xml version="1.0" encoding="utf-8"?>
<ds:datastoreItem xmlns:ds="http://schemas.openxmlformats.org/officeDocument/2006/customXml" ds:itemID="{48676271-E257-4259-8078-671633AB739F}"/>
</file>

<file path=customXml/itemProps2.xml><?xml version="1.0" encoding="utf-8"?>
<ds:datastoreItem xmlns:ds="http://schemas.openxmlformats.org/officeDocument/2006/customXml" ds:itemID="{B459E387-9824-40B7-BDCA-1D143B493C1C}">
  <ds:schemaRefs>
    <ds:schemaRef ds:uri="http://schemas.microsoft.com/sharepoint/v3/contenttype/forms"/>
  </ds:schemaRefs>
</ds:datastoreItem>
</file>

<file path=customXml/itemProps3.xml><?xml version="1.0" encoding="utf-8"?>
<ds:datastoreItem xmlns:ds="http://schemas.openxmlformats.org/officeDocument/2006/customXml" ds:itemID="{B94A067E-4ED5-4480-BD85-7008F44464AD}">
  <ds:schemaRefs>
    <ds:schemaRef ds:uri="79333cbb-d7fd-4e84-b096-d5daabc15167"/>
    <ds:schemaRef ds:uri="ce26447d-f9e9-4b79-8ce5-85bdd48815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594</Words>
  <Application>Microsoft Office PowerPoint</Application>
  <PresentationFormat>Custom</PresentationFormat>
  <Paragraphs>96</Paragraphs>
  <Slides>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9</vt:i4>
      </vt:variant>
      <vt:variant>
        <vt:lpstr>Custom Shows</vt:lpstr>
      </vt:variant>
      <vt:variant>
        <vt:i4>1</vt:i4>
      </vt:variant>
    </vt:vector>
  </HeadingPairs>
  <TitlesOfParts>
    <vt:vector size="14" baseType="lpstr">
      <vt:lpstr>Arial</vt:lpstr>
      <vt:lpstr>Calibri</vt:lpstr>
      <vt:lpstr>Lucida Sans</vt:lpstr>
      <vt:lpstr>1_Office Theme</vt:lpstr>
      <vt:lpstr>Discovery Tool :  Build your digital skills workshop</vt:lpstr>
      <vt:lpstr>Overview</vt:lpstr>
      <vt:lpstr>What are digital skills?</vt:lpstr>
      <vt:lpstr>What is the Discovery Tool?</vt:lpstr>
      <vt:lpstr>Discovery Tool Log in / QR code</vt:lpstr>
      <vt:lpstr>The first time you log in</vt:lpstr>
      <vt:lpstr>Try the Discovery Tool!</vt:lpstr>
      <vt:lpstr>Feedback Time!</vt:lpstr>
      <vt:lpstr>Next Steps</vt:lpstr>
      <vt:lpstr>TDP Event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1</dc:title>
  <dc:creator>Dominic Walker</dc:creator>
  <cp:lastModifiedBy>Alison Ormesher</cp:lastModifiedBy>
  <cp:revision>1</cp:revision>
  <dcterms:created xsi:type="dcterms:W3CDTF">2022-08-01T14:27:14Z</dcterms:created>
  <dcterms:modified xsi:type="dcterms:W3CDTF">2023-02-22T13:34:27Z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0x010100341226BB778BC447A9244D6D53FBED2C</vt:lpwstr>
  </property>
  <property fmtid="{D5CDD505-2E9C-101B-9397-08002B2CF9AE}" pid="3" name="MediaServiceImageTags">
    <vt:lpwstr/>
  </property>
  <property fmtid="{D5CDD505-2E9C-101B-9397-08002B2CF9AE}" pid="4" name="ArticulateGUID">
    <vt:lpwstr>99AD10FF-D6F5-42C8-A4DD-789F98AD1094</vt:lpwstr>
  </property>
  <property fmtid="{D5CDD505-2E9C-101B-9397-08002B2CF9AE}" pid="5" name="ArticulatePath">
    <vt:lpwstr>https://sotonac-my.sharepoint.com/personal/alo1g21_soton_ac_uk/Documents/Documents/My Files/Digital Capabilities/Pilot and procurement Process/Documents for the pilot/Resources from onboarding/Presentations/TDP/Jisc Discovery Training Session - TDP</vt:lpwstr>
  </property>
</Properties>
</file>