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3825" r:id="rId5"/>
    <p:sldId id="3827" r:id="rId6"/>
    <p:sldId id="3835" r:id="rId7"/>
    <p:sldId id="3837" r:id="rId8"/>
    <p:sldId id="3838" r:id="rId9"/>
    <p:sldId id="3831" r:id="rId10"/>
    <p:sldId id="3834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0" autoAdjust="0"/>
    <p:restoredTop sz="94703"/>
  </p:normalViewPr>
  <p:slideViewPr>
    <p:cSldViewPr snapToGrid="0">
      <p:cViewPr varScale="1">
        <p:scale>
          <a:sx n="123" d="100"/>
          <a:sy n="123" d="100"/>
        </p:scale>
        <p:origin x="216" y="28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FAE28-66A1-4EDF-B3C7-039EF04C4C10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E2CC3-77BC-4F10-ABBE-072E47CBF361}">
      <dgm:prSet custT="1"/>
      <dgm:spPr/>
      <dgm:t>
        <a:bodyPr/>
        <a:lstStyle/>
        <a:p>
          <a:r>
            <a:rPr lang="en-US" altLang="zh-CN" sz="1400" b="1" dirty="0"/>
            <a:t>Overall</a:t>
          </a:r>
          <a:endParaRPr lang="en-US" sz="2000" b="1" dirty="0"/>
        </a:p>
      </dgm:t>
    </dgm:pt>
    <dgm:pt modelId="{6744FFA2-D36C-4208-A776-52E4F4AD65A1}" type="parTrans" cxnId="{9ADDA890-FDFA-4909-A7A9-2832560A50F3}">
      <dgm:prSet/>
      <dgm:spPr/>
      <dgm:t>
        <a:bodyPr/>
        <a:lstStyle/>
        <a:p>
          <a:endParaRPr lang="en-US" sz="2000"/>
        </a:p>
      </dgm:t>
    </dgm:pt>
    <dgm:pt modelId="{4BF9F310-FA47-4406-8BFC-487783B68A99}" type="sibTrans" cxnId="{9ADDA890-FDFA-4909-A7A9-2832560A50F3}">
      <dgm:prSet/>
      <dgm:spPr/>
      <dgm:t>
        <a:bodyPr/>
        <a:lstStyle/>
        <a:p>
          <a:endParaRPr lang="en-US" sz="2000"/>
        </a:p>
      </dgm:t>
    </dgm:pt>
    <dgm:pt modelId="{E04B69A5-93E2-4478-B6A7-86335E0998FF}">
      <dgm:prSet custT="1"/>
      <dgm:spPr/>
      <dgm:t>
        <a:bodyPr/>
        <a:lstStyle/>
        <a:p>
          <a:r>
            <a:rPr lang="en-US" sz="2000" dirty="0"/>
            <a:t>Work for a multinational company with a diverse culture</a:t>
          </a:r>
        </a:p>
      </dgm:t>
    </dgm:pt>
    <dgm:pt modelId="{1796B768-5FE4-4AC5-AEBA-11B1AE98CF94}" type="parTrans" cxnId="{D9B5D011-1991-4A2C-AC20-927B3895E51E}">
      <dgm:prSet/>
      <dgm:spPr/>
      <dgm:t>
        <a:bodyPr/>
        <a:lstStyle/>
        <a:p>
          <a:endParaRPr lang="en-US" sz="2000"/>
        </a:p>
      </dgm:t>
    </dgm:pt>
    <dgm:pt modelId="{B71AD254-C30E-4721-B3BA-FF463672609B}" type="sibTrans" cxnId="{D9B5D011-1991-4A2C-AC20-927B3895E51E}">
      <dgm:prSet/>
      <dgm:spPr/>
      <dgm:t>
        <a:bodyPr/>
        <a:lstStyle/>
        <a:p>
          <a:endParaRPr lang="en-US" sz="2000"/>
        </a:p>
      </dgm:t>
    </dgm:pt>
    <dgm:pt modelId="{108CE4E5-B56E-4A04-8435-34D7C3C93705}">
      <dgm:prSet custT="1"/>
      <dgm:spPr/>
      <dgm:t>
        <a:bodyPr/>
        <a:lstStyle/>
        <a:p>
          <a:r>
            <a:rPr lang="en-US" sz="1400" b="1" dirty="0"/>
            <a:t>Training</a:t>
          </a:r>
          <a:endParaRPr lang="en-US" sz="2000" b="1" dirty="0"/>
        </a:p>
      </dgm:t>
    </dgm:pt>
    <dgm:pt modelId="{1C4F9842-04B1-4976-81C8-DE22F79CA542}" type="parTrans" cxnId="{1D2F5DC7-4295-4B6C-BB3D-EE0EC8F1EA30}">
      <dgm:prSet/>
      <dgm:spPr/>
      <dgm:t>
        <a:bodyPr/>
        <a:lstStyle/>
        <a:p>
          <a:endParaRPr lang="en-US" sz="2000"/>
        </a:p>
      </dgm:t>
    </dgm:pt>
    <dgm:pt modelId="{1BC67423-6925-40F3-9E9B-5CA02058FCF5}" type="sibTrans" cxnId="{1D2F5DC7-4295-4B6C-BB3D-EE0EC8F1EA30}">
      <dgm:prSet/>
      <dgm:spPr/>
      <dgm:t>
        <a:bodyPr/>
        <a:lstStyle/>
        <a:p>
          <a:endParaRPr lang="en-US" sz="2000"/>
        </a:p>
      </dgm:t>
    </dgm:pt>
    <dgm:pt modelId="{0FD895AB-B80C-4E9D-BAC8-76F3B63AF548}">
      <dgm:prSet custT="1"/>
      <dgm:spPr/>
      <dgm:t>
        <a:bodyPr/>
        <a:lstStyle/>
        <a:p>
          <a:r>
            <a:rPr lang="en-US" sz="1800" dirty="0"/>
            <a:t>Become a Chartered Accountant with good professional training</a:t>
          </a:r>
        </a:p>
      </dgm:t>
    </dgm:pt>
    <dgm:pt modelId="{5BFB8B85-5EBE-4A12-9C5C-65CCBAC793E2}" type="parTrans" cxnId="{AF064090-43B9-44BF-91AE-D8FF6BDF0F94}">
      <dgm:prSet/>
      <dgm:spPr/>
      <dgm:t>
        <a:bodyPr/>
        <a:lstStyle/>
        <a:p>
          <a:endParaRPr lang="en-US" sz="2000"/>
        </a:p>
      </dgm:t>
    </dgm:pt>
    <dgm:pt modelId="{E412F48B-94EF-4AEC-AC34-5C5A8B55C30F}" type="sibTrans" cxnId="{AF064090-43B9-44BF-91AE-D8FF6BDF0F94}">
      <dgm:prSet/>
      <dgm:spPr/>
      <dgm:t>
        <a:bodyPr/>
        <a:lstStyle/>
        <a:p>
          <a:endParaRPr lang="en-US" sz="2000"/>
        </a:p>
      </dgm:t>
    </dgm:pt>
    <dgm:pt modelId="{1AAB0161-9776-4935-94DC-2E7417AD86CC}">
      <dgm:prSet custT="1"/>
      <dgm:spPr/>
      <dgm:t>
        <a:bodyPr/>
        <a:lstStyle/>
        <a:p>
          <a:r>
            <a:rPr lang="en-GB" sz="1400" b="1" dirty="0"/>
            <a:t>Industries</a:t>
          </a:r>
          <a:endParaRPr lang="en-US" sz="1400" b="1" dirty="0"/>
        </a:p>
      </dgm:t>
    </dgm:pt>
    <dgm:pt modelId="{599F3869-1EC0-4F23-9F98-1C26F5852794}" type="parTrans" cxnId="{FE839D1C-17A6-48C0-AACE-D3970A28473E}">
      <dgm:prSet/>
      <dgm:spPr/>
      <dgm:t>
        <a:bodyPr/>
        <a:lstStyle/>
        <a:p>
          <a:endParaRPr lang="en-US" sz="2000"/>
        </a:p>
      </dgm:t>
    </dgm:pt>
    <dgm:pt modelId="{8C0F4EA4-3EA6-4136-9CAF-AAE378187A0B}" type="sibTrans" cxnId="{FE839D1C-17A6-48C0-AACE-D3970A28473E}">
      <dgm:prSet/>
      <dgm:spPr/>
      <dgm:t>
        <a:bodyPr/>
        <a:lstStyle/>
        <a:p>
          <a:endParaRPr lang="en-US" sz="2000"/>
        </a:p>
      </dgm:t>
    </dgm:pt>
    <dgm:pt modelId="{1179BA5C-6F77-46FF-A6EB-200F977B39CB}">
      <dgm:prSet custT="1"/>
      <dgm:spPr/>
      <dgm:t>
        <a:bodyPr/>
        <a:lstStyle/>
        <a:p>
          <a:r>
            <a:rPr lang="en-US" sz="1800" dirty="0"/>
            <a:t>Gain exposure to different clients and</a:t>
          </a:r>
          <a:r>
            <a:rPr lang="zh-CN" altLang="en-US" sz="1800" dirty="0"/>
            <a:t> </a:t>
          </a:r>
          <a:r>
            <a:rPr lang="en-US" sz="1800" dirty="0"/>
            <a:t>industries</a:t>
          </a:r>
        </a:p>
      </dgm:t>
    </dgm:pt>
    <dgm:pt modelId="{F23EDBAA-9B56-42C5-A194-A34E70805E2F}" type="parTrans" cxnId="{6E1F0435-326C-4FBD-AC10-B571D8B85E8D}">
      <dgm:prSet/>
      <dgm:spPr/>
      <dgm:t>
        <a:bodyPr/>
        <a:lstStyle/>
        <a:p>
          <a:endParaRPr lang="en-US" sz="2000"/>
        </a:p>
      </dgm:t>
    </dgm:pt>
    <dgm:pt modelId="{1F6697F7-6351-43C5-A510-EB6D355657F3}" type="sibTrans" cxnId="{6E1F0435-326C-4FBD-AC10-B571D8B85E8D}">
      <dgm:prSet/>
      <dgm:spPr/>
      <dgm:t>
        <a:bodyPr/>
        <a:lstStyle/>
        <a:p>
          <a:endParaRPr lang="en-US" sz="2000"/>
        </a:p>
      </dgm:t>
    </dgm:pt>
    <dgm:pt modelId="{C253C630-2BF7-44B8-986F-E76AC2F54913}">
      <dgm:prSet custT="1"/>
      <dgm:spPr/>
      <dgm:t>
        <a:bodyPr/>
        <a:lstStyle/>
        <a:p>
          <a:r>
            <a:rPr lang="en-US" sz="1400" b="1" dirty="0"/>
            <a:t>Visa</a:t>
          </a:r>
          <a:endParaRPr lang="en-US" sz="2000" b="1" dirty="0"/>
        </a:p>
      </dgm:t>
    </dgm:pt>
    <dgm:pt modelId="{62BC12D5-4570-46DC-A2E2-F94C3333365F}" type="parTrans" cxnId="{EF260FC3-957B-4C9B-8616-45467D4FBAA6}">
      <dgm:prSet/>
      <dgm:spPr/>
      <dgm:t>
        <a:bodyPr/>
        <a:lstStyle/>
        <a:p>
          <a:endParaRPr lang="en-US" sz="2000"/>
        </a:p>
      </dgm:t>
    </dgm:pt>
    <dgm:pt modelId="{15218AB9-4B76-4407-8FF3-E46D0794B462}" type="sibTrans" cxnId="{EF260FC3-957B-4C9B-8616-45467D4FBAA6}">
      <dgm:prSet/>
      <dgm:spPr/>
      <dgm:t>
        <a:bodyPr/>
        <a:lstStyle/>
        <a:p>
          <a:endParaRPr lang="en-US" sz="2000"/>
        </a:p>
      </dgm:t>
    </dgm:pt>
    <dgm:pt modelId="{A2061421-92E1-4133-BB7D-5F5421DCC2C2}">
      <dgm:prSet custT="1"/>
      <dgm:spPr/>
      <dgm:t>
        <a:bodyPr/>
        <a:lstStyle/>
        <a:p>
          <a:r>
            <a:rPr lang="en-US" sz="1800" dirty="0"/>
            <a:t>Find a company that can sponsor a UK work visa</a:t>
          </a:r>
        </a:p>
      </dgm:t>
    </dgm:pt>
    <dgm:pt modelId="{334B6E52-166C-482A-8CFC-98F5A869D3A8}" type="parTrans" cxnId="{A4B6619E-49CA-49D2-9032-20251826710C}">
      <dgm:prSet/>
      <dgm:spPr/>
      <dgm:t>
        <a:bodyPr/>
        <a:lstStyle/>
        <a:p>
          <a:endParaRPr lang="en-US" sz="2000"/>
        </a:p>
      </dgm:t>
    </dgm:pt>
    <dgm:pt modelId="{7DC141A7-1C72-4F6B-BD27-A7B9B9C3E6BA}" type="sibTrans" cxnId="{A4B6619E-49CA-49D2-9032-20251826710C}">
      <dgm:prSet/>
      <dgm:spPr/>
      <dgm:t>
        <a:bodyPr/>
        <a:lstStyle/>
        <a:p>
          <a:endParaRPr lang="en-US" sz="2000"/>
        </a:p>
      </dgm:t>
    </dgm:pt>
    <dgm:pt modelId="{3145A752-2F4A-F34F-B3E4-8A754DFD515E}" type="pres">
      <dgm:prSet presAssocID="{A64FAE28-66A1-4EDF-B3C7-039EF04C4C10}" presName="Name0" presStyleCnt="0">
        <dgm:presLayoutVars>
          <dgm:dir/>
          <dgm:animLvl val="lvl"/>
          <dgm:resizeHandles val="exact"/>
        </dgm:presLayoutVars>
      </dgm:prSet>
      <dgm:spPr/>
    </dgm:pt>
    <dgm:pt modelId="{5E24A5EB-F2A2-D34C-8DA0-A4C7BDB4DA1D}" type="pres">
      <dgm:prSet presAssocID="{65CE2CC3-77BC-4F10-ABBE-072E47CBF361}" presName="linNode" presStyleCnt="0"/>
      <dgm:spPr/>
    </dgm:pt>
    <dgm:pt modelId="{8FFE11C0-CC65-634F-B1F3-CC20CAE1A1A5}" type="pres">
      <dgm:prSet presAssocID="{65CE2CC3-77BC-4F10-ABBE-072E47CBF361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17150F82-3C13-7443-9E30-B48A0E66E572}" type="pres">
      <dgm:prSet presAssocID="{65CE2CC3-77BC-4F10-ABBE-072E47CBF361}" presName="descendantText" presStyleLbl="alignNode1" presStyleIdx="0" presStyleCnt="4">
        <dgm:presLayoutVars>
          <dgm:bulletEnabled/>
        </dgm:presLayoutVars>
      </dgm:prSet>
      <dgm:spPr/>
    </dgm:pt>
    <dgm:pt modelId="{4A1D6185-193E-0647-99D2-FCC8C4B1A37E}" type="pres">
      <dgm:prSet presAssocID="{4BF9F310-FA47-4406-8BFC-487783B68A99}" presName="sp" presStyleCnt="0"/>
      <dgm:spPr/>
    </dgm:pt>
    <dgm:pt modelId="{DF6EC9D6-AA3F-E543-A803-F7766C176251}" type="pres">
      <dgm:prSet presAssocID="{108CE4E5-B56E-4A04-8435-34D7C3C93705}" presName="linNode" presStyleCnt="0"/>
      <dgm:spPr/>
    </dgm:pt>
    <dgm:pt modelId="{B1FCDF5D-BDE5-0F47-8731-C4DCFB8D887D}" type="pres">
      <dgm:prSet presAssocID="{108CE4E5-B56E-4A04-8435-34D7C3C93705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57381218-9765-FC46-BBB5-7A98971EC2A3}" type="pres">
      <dgm:prSet presAssocID="{108CE4E5-B56E-4A04-8435-34D7C3C93705}" presName="descendantText" presStyleLbl="alignNode1" presStyleIdx="1" presStyleCnt="4">
        <dgm:presLayoutVars>
          <dgm:bulletEnabled/>
        </dgm:presLayoutVars>
      </dgm:prSet>
      <dgm:spPr/>
    </dgm:pt>
    <dgm:pt modelId="{F7D6251B-7E4C-3245-BE8B-C39A91D5C306}" type="pres">
      <dgm:prSet presAssocID="{1BC67423-6925-40F3-9E9B-5CA02058FCF5}" presName="sp" presStyleCnt="0"/>
      <dgm:spPr/>
    </dgm:pt>
    <dgm:pt modelId="{EB0B492D-51CD-694A-AF91-2DD52CFDFA7A}" type="pres">
      <dgm:prSet presAssocID="{1AAB0161-9776-4935-94DC-2E7417AD86CC}" presName="linNode" presStyleCnt="0"/>
      <dgm:spPr/>
    </dgm:pt>
    <dgm:pt modelId="{6CB39732-81FA-4842-85AE-70AA67860F72}" type="pres">
      <dgm:prSet presAssocID="{1AAB0161-9776-4935-94DC-2E7417AD86CC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C9A48064-5C22-AC4E-91E2-4375BFCC5684}" type="pres">
      <dgm:prSet presAssocID="{1AAB0161-9776-4935-94DC-2E7417AD86CC}" presName="descendantText" presStyleLbl="alignNode1" presStyleIdx="2" presStyleCnt="4">
        <dgm:presLayoutVars>
          <dgm:bulletEnabled/>
        </dgm:presLayoutVars>
      </dgm:prSet>
      <dgm:spPr/>
    </dgm:pt>
    <dgm:pt modelId="{6C2702E8-69D0-9343-9FC2-A7FDFDFAEEAB}" type="pres">
      <dgm:prSet presAssocID="{8C0F4EA4-3EA6-4136-9CAF-AAE378187A0B}" presName="sp" presStyleCnt="0"/>
      <dgm:spPr/>
    </dgm:pt>
    <dgm:pt modelId="{F90BD02B-FB12-424C-8272-C89E48249B19}" type="pres">
      <dgm:prSet presAssocID="{C253C630-2BF7-44B8-986F-E76AC2F54913}" presName="linNode" presStyleCnt="0"/>
      <dgm:spPr/>
    </dgm:pt>
    <dgm:pt modelId="{44427C00-C20E-1045-A73F-DFD8359A7AC6}" type="pres">
      <dgm:prSet presAssocID="{C253C630-2BF7-44B8-986F-E76AC2F54913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5FF6ACFF-DD91-9545-8330-E21C7F740E1A}" type="pres">
      <dgm:prSet presAssocID="{C253C630-2BF7-44B8-986F-E76AC2F54913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D9B5D011-1991-4A2C-AC20-927B3895E51E}" srcId="{65CE2CC3-77BC-4F10-ABBE-072E47CBF361}" destId="{E04B69A5-93E2-4478-B6A7-86335E0998FF}" srcOrd="0" destOrd="0" parTransId="{1796B768-5FE4-4AC5-AEBA-11B1AE98CF94}" sibTransId="{B71AD254-C30E-4721-B3BA-FF463672609B}"/>
    <dgm:cxn modelId="{0B49871A-7576-5D49-9FE4-44A810309A6F}" type="presOf" srcId="{1179BA5C-6F77-46FF-A6EB-200F977B39CB}" destId="{C9A48064-5C22-AC4E-91E2-4375BFCC5684}" srcOrd="0" destOrd="0" presId="urn:microsoft.com/office/officeart/2016/7/layout/VerticalHollowActionList"/>
    <dgm:cxn modelId="{FE839D1C-17A6-48C0-AACE-D3970A28473E}" srcId="{A64FAE28-66A1-4EDF-B3C7-039EF04C4C10}" destId="{1AAB0161-9776-4935-94DC-2E7417AD86CC}" srcOrd="2" destOrd="0" parTransId="{599F3869-1EC0-4F23-9F98-1C26F5852794}" sibTransId="{8C0F4EA4-3EA6-4136-9CAF-AAE378187A0B}"/>
    <dgm:cxn modelId="{6E1F0435-326C-4FBD-AC10-B571D8B85E8D}" srcId="{1AAB0161-9776-4935-94DC-2E7417AD86CC}" destId="{1179BA5C-6F77-46FF-A6EB-200F977B39CB}" srcOrd="0" destOrd="0" parTransId="{F23EDBAA-9B56-42C5-A194-A34E70805E2F}" sibTransId="{1F6697F7-6351-43C5-A510-EB6D355657F3}"/>
    <dgm:cxn modelId="{FD21EC5E-597B-614C-8E3F-0EDA0BFD79FF}" type="presOf" srcId="{0FD895AB-B80C-4E9D-BAC8-76F3B63AF548}" destId="{57381218-9765-FC46-BBB5-7A98971EC2A3}" srcOrd="0" destOrd="0" presId="urn:microsoft.com/office/officeart/2016/7/layout/VerticalHollowActionList"/>
    <dgm:cxn modelId="{A1FEBD60-3CA2-884C-84FF-F3D8E8314000}" type="presOf" srcId="{E04B69A5-93E2-4478-B6A7-86335E0998FF}" destId="{17150F82-3C13-7443-9E30-B48A0E66E572}" srcOrd="0" destOrd="0" presId="urn:microsoft.com/office/officeart/2016/7/layout/VerticalHollowActionList"/>
    <dgm:cxn modelId="{C94F3C64-7823-684D-853A-E39A4E0ED51A}" type="presOf" srcId="{A2061421-92E1-4133-BB7D-5F5421DCC2C2}" destId="{5FF6ACFF-DD91-9545-8330-E21C7F740E1A}" srcOrd="0" destOrd="0" presId="urn:microsoft.com/office/officeart/2016/7/layout/VerticalHollowActionList"/>
    <dgm:cxn modelId="{EE770A65-CE13-6A44-9F37-0DB653ECE724}" type="presOf" srcId="{108CE4E5-B56E-4A04-8435-34D7C3C93705}" destId="{B1FCDF5D-BDE5-0F47-8731-C4DCFB8D887D}" srcOrd="0" destOrd="0" presId="urn:microsoft.com/office/officeart/2016/7/layout/VerticalHollowActionList"/>
    <dgm:cxn modelId="{AF064090-43B9-44BF-91AE-D8FF6BDF0F94}" srcId="{108CE4E5-B56E-4A04-8435-34D7C3C93705}" destId="{0FD895AB-B80C-4E9D-BAC8-76F3B63AF548}" srcOrd="0" destOrd="0" parTransId="{5BFB8B85-5EBE-4A12-9C5C-65CCBAC793E2}" sibTransId="{E412F48B-94EF-4AEC-AC34-5C5A8B55C30F}"/>
    <dgm:cxn modelId="{9ADDA890-FDFA-4909-A7A9-2832560A50F3}" srcId="{A64FAE28-66A1-4EDF-B3C7-039EF04C4C10}" destId="{65CE2CC3-77BC-4F10-ABBE-072E47CBF361}" srcOrd="0" destOrd="0" parTransId="{6744FFA2-D36C-4208-A776-52E4F4AD65A1}" sibTransId="{4BF9F310-FA47-4406-8BFC-487783B68A99}"/>
    <dgm:cxn modelId="{A4B6619E-49CA-49D2-9032-20251826710C}" srcId="{C253C630-2BF7-44B8-986F-E76AC2F54913}" destId="{A2061421-92E1-4133-BB7D-5F5421DCC2C2}" srcOrd="0" destOrd="0" parTransId="{334B6E52-166C-482A-8CFC-98F5A869D3A8}" sibTransId="{7DC141A7-1C72-4F6B-BD27-A7B9B9C3E6BA}"/>
    <dgm:cxn modelId="{26F4919F-270B-324B-840C-94D28D6729CB}" type="presOf" srcId="{A64FAE28-66A1-4EDF-B3C7-039EF04C4C10}" destId="{3145A752-2F4A-F34F-B3E4-8A754DFD515E}" srcOrd="0" destOrd="0" presId="urn:microsoft.com/office/officeart/2016/7/layout/VerticalHollowActionList"/>
    <dgm:cxn modelId="{761A28B6-9A5E-094A-97AC-3E06758CF249}" type="presOf" srcId="{C253C630-2BF7-44B8-986F-E76AC2F54913}" destId="{44427C00-C20E-1045-A73F-DFD8359A7AC6}" srcOrd="0" destOrd="0" presId="urn:microsoft.com/office/officeart/2016/7/layout/VerticalHollowActionList"/>
    <dgm:cxn modelId="{EF260FC3-957B-4C9B-8616-45467D4FBAA6}" srcId="{A64FAE28-66A1-4EDF-B3C7-039EF04C4C10}" destId="{C253C630-2BF7-44B8-986F-E76AC2F54913}" srcOrd="3" destOrd="0" parTransId="{62BC12D5-4570-46DC-A2E2-F94C3333365F}" sibTransId="{15218AB9-4B76-4407-8FF3-E46D0794B462}"/>
    <dgm:cxn modelId="{1D2F5DC7-4295-4B6C-BB3D-EE0EC8F1EA30}" srcId="{A64FAE28-66A1-4EDF-B3C7-039EF04C4C10}" destId="{108CE4E5-B56E-4A04-8435-34D7C3C93705}" srcOrd="1" destOrd="0" parTransId="{1C4F9842-04B1-4976-81C8-DE22F79CA542}" sibTransId="{1BC67423-6925-40F3-9E9B-5CA02058FCF5}"/>
    <dgm:cxn modelId="{9EB2FDDA-B7CE-FE4E-873A-FADBFC0BCF7D}" type="presOf" srcId="{1AAB0161-9776-4935-94DC-2E7417AD86CC}" destId="{6CB39732-81FA-4842-85AE-70AA67860F72}" srcOrd="0" destOrd="0" presId="urn:microsoft.com/office/officeart/2016/7/layout/VerticalHollowActionList"/>
    <dgm:cxn modelId="{8666D0F3-AF34-1A41-A6DA-D0851F06791C}" type="presOf" srcId="{65CE2CC3-77BC-4F10-ABBE-072E47CBF361}" destId="{8FFE11C0-CC65-634F-B1F3-CC20CAE1A1A5}" srcOrd="0" destOrd="0" presId="urn:microsoft.com/office/officeart/2016/7/layout/VerticalHollowActionList"/>
    <dgm:cxn modelId="{1FA342AD-36AB-4A46-A49C-433318838B43}" type="presParOf" srcId="{3145A752-2F4A-F34F-B3E4-8A754DFD515E}" destId="{5E24A5EB-F2A2-D34C-8DA0-A4C7BDB4DA1D}" srcOrd="0" destOrd="0" presId="urn:microsoft.com/office/officeart/2016/7/layout/VerticalHollowActionList"/>
    <dgm:cxn modelId="{CEDA41D6-A061-D74A-B858-33E4574C00CE}" type="presParOf" srcId="{5E24A5EB-F2A2-D34C-8DA0-A4C7BDB4DA1D}" destId="{8FFE11C0-CC65-634F-B1F3-CC20CAE1A1A5}" srcOrd="0" destOrd="0" presId="urn:microsoft.com/office/officeart/2016/7/layout/VerticalHollowActionList"/>
    <dgm:cxn modelId="{6FDF5D6C-090A-5141-B4B3-D16177B1198B}" type="presParOf" srcId="{5E24A5EB-F2A2-D34C-8DA0-A4C7BDB4DA1D}" destId="{17150F82-3C13-7443-9E30-B48A0E66E572}" srcOrd="1" destOrd="0" presId="urn:microsoft.com/office/officeart/2016/7/layout/VerticalHollowActionList"/>
    <dgm:cxn modelId="{294747F5-FAAB-D447-9A83-49A0C7466AB6}" type="presParOf" srcId="{3145A752-2F4A-F34F-B3E4-8A754DFD515E}" destId="{4A1D6185-193E-0647-99D2-FCC8C4B1A37E}" srcOrd="1" destOrd="0" presId="urn:microsoft.com/office/officeart/2016/7/layout/VerticalHollowActionList"/>
    <dgm:cxn modelId="{D6A94D14-FEE1-FC4B-9296-54F2EE2E7003}" type="presParOf" srcId="{3145A752-2F4A-F34F-B3E4-8A754DFD515E}" destId="{DF6EC9D6-AA3F-E543-A803-F7766C176251}" srcOrd="2" destOrd="0" presId="urn:microsoft.com/office/officeart/2016/7/layout/VerticalHollowActionList"/>
    <dgm:cxn modelId="{61CF760C-38E7-8346-988E-9458F855A0EB}" type="presParOf" srcId="{DF6EC9D6-AA3F-E543-A803-F7766C176251}" destId="{B1FCDF5D-BDE5-0F47-8731-C4DCFB8D887D}" srcOrd="0" destOrd="0" presId="urn:microsoft.com/office/officeart/2016/7/layout/VerticalHollowActionList"/>
    <dgm:cxn modelId="{B27009C8-41BC-D34E-B425-CE965C25881E}" type="presParOf" srcId="{DF6EC9D6-AA3F-E543-A803-F7766C176251}" destId="{57381218-9765-FC46-BBB5-7A98971EC2A3}" srcOrd="1" destOrd="0" presId="urn:microsoft.com/office/officeart/2016/7/layout/VerticalHollowActionList"/>
    <dgm:cxn modelId="{AB404240-B213-B94B-8D70-5E6E824D0A7A}" type="presParOf" srcId="{3145A752-2F4A-F34F-B3E4-8A754DFD515E}" destId="{F7D6251B-7E4C-3245-BE8B-C39A91D5C306}" srcOrd="3" destOrd="0" presId="urn:microsoft.com/office/officeart/2016/7/layout/VerticalHollowActionList"/>
    <dgm:cxn modelId="{D792EB37-8CAB-6B4C-82F9-7BED03BEEE2F}" type="presParOf" srcId="{3145A752-2F4A-F34F-B3E4-8A754DFD515E}" destId="{EB0B492D-51CD-694A-AF91-2DD52CFDFA7A}" srcOrd="4" destOrd="0" presId="urn:microsoft.com/office/officeart/2016/7/layout/VerticalHollowActionList"/>
    <dgm:cxn modelId="{A94F0FD5-A20F-D845-8289-7D71E6A3E059}" type="presParOf" srcId="{EB0B492D-51CD-694A-AF91-2DD52CFDFA7A}" destId="{6CB39732-81FA-4842-85AE-70AA67860F72}" srcOrd="0" destOrd="0" presId="urn:microsoft.com/office/officeart/2016/7/layout/VerticalHollowActionList"/>
    <dgm:cxn modelId="{AF46AED2-EAB6-E84F-A49A-B707A53460A1}" type="presParOf" srcId="{EB0B492D-51CD-694A-AF91-2DD52CFDFA7A}" destId="{C9A48064-5C22-AC4E-91E2-4375BFCC5684}" srcOrd="1" destOrd="0" presId="urn:microsoft.com/office/officeart/2016/7/layout/VerticalHollowActionList"/>
    <dgm:cxn modelId="{CF1C4D97-1017-F94E-9A9E-90426A2F0EFA}" type="presParOf" srcId="{3145A752-2F4A-F34F-B3E4-8A754DFD515E}" destId="{6C2702E8-69D0-9343-9FC2-A7FDFDFAEEAB}" srcOrd="5" destOrd="0" presId="urn:microsoft.com/office/officeart/2016/7/layout/VerticalHollowActionList"/>
    <dgm:cxn modelId="{04DDE135-59C6-414E-AFAC-80CB76AFA255}" type="presParOf" srcId="{3145A752-2F4A-F34F-B3E4-8A754DFD515E}" destId="{F90BD02B-FB12-424C-8272-C89E48249B19}" srcOrd="6" destOrd="0" presId="urn:microsoft.com/office/officeart/2016/7/layout/VerticalHollowActionList"/>
    <dgm:cxn modelId="{220973AB-3DEB-154D-B892-9E6F10F39873}" type="presParOf" srcId="{F90BD02B-FB12-424C-8272-C89E48249B19}" destId="{44427C00-C20E-1045-A73F-DFD8359A7AC6}" srcOrd="0" destOrd="0" presId="urn:microsoft.com/office/officeart/2016/7/layout/VerticalHollowActionList"/>
    <dgm:cxn modelId="{6FCC51B3-FFD5-9645-BEC5-1E5296FE59C7}" type="presParOf" srcId="{F90BD02B-FB12-424C-8272-C89E48249B19}" destId="{5FF6ACFF-DD91-9545-8330-E21C7F740E1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FAE28-66A1-4EDF-B3C7-039EF04C4C1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CE2CC3-77BC-4F10-ABBE-072E47CBF361}">
      <dgm:prSet/>
      <dgm:spPr/>
      <dgm:t>
        <a:bodyPr/>
        <a:lstStyle/>
        <a:p>
          <a:r>
            <a:rPr lang="en-GB" b="0" i="0" dirty="0"/>
            <a:t>Online Application Form</a:t>
          </a:r>
          <a:endParaRPr lang="en-US" dirty="0"/>
        </a:p>
      </dgm:t>
    </dgm:pt>
    <dgm:pt modelId="{6744FFA2-D36C-4208-A776-52E4F4AD65A1}" type="parTrans" cxnId="{9ADDA890-FDFA-4909-A7A9-2832560A50F3}">
      <dgm:prSet/>
      <dgm:spPr/>
      <dgm:t>
        <a:bodyPr/>
        <a:lstStyle/>
        <a:p>
          <a:endParaRPr lang="en-US"/>
        </a:p>
      </dgm:t>
    </dgm:pt>
    <dgm:pt modelId="{4BF9F310-FA47-4406-8BFC-487783B68A99}" type="sibTrans" cxnId="{9ADDA890-FDFA-4909-A7A9-2832560A50F3}">
      <dgm:prSet phldrT="1"/>
      <dgm:spPr/>
      <dgm:t>
        <a:bodyPr/>
        <a:lstStyle/>
        <a:p>
          <a:endParaRPr lang="en-US" dirty="0"/>
        </a:p>
      </dgm:t>
    </dgm:pt>
    <dgm:pt modelId="{108CE4E5-B56E-4A04-8435-34D7C3C93705}">
      <dgm:prSet/>
      <dgm:spPr/>
      <dgm:t>
        <a:bodyPr/>
        <a:lstStyle/>
        <a:p>
          <a:r>
            <a:rPr lang="en-GB" b="0" i="0" dirty="0"/>
            <a:t>Online Test</a:t>
          </a:r>
          <a:endParaRPr lang="en-US" dirty="0"/>
        </a:p>
      </dgm:t>
    </dgm:pt>
    <dgm:pt modelId="{1C4F9842-04B1-4976-81C8-DE22F79CA542}" type="parTrans" cxnId="{1D2F5DC7-4295-4B6C-BB3D-EE0EC8F1EA30}">
      <dgm:prSet/>
      <dgm:spPr/>
      <dgm:t>
        <a:bodyPr/>
        <a:lstStyle/>
        <a:p>
          <a:endParaRPr lang="en-US"/>
        </a:p>
      </dgm:t>
    </dgm:pt>
    <dgm:pt modelId="{1BC67423-6925-40F3-9E9B-5CA02058FCF5}" type="sibTrans" cxnId="{1D2F5DC7-4295-4B6C-BB3D-EE0EC8F1EA30}">
      <dgm:prSet phldrT="2"/>
      <dgm:spPr/>
      <dgm:t>
        <a:bodyPr/>
        <a:lstStyle/>
        <a:p>
          <a:endParaRPr lang="en-US"/>
        </a:p>
      </dgm:t>
    </dgm:pt>
    <dgm:pt modelId="{0FD895AB-B80C-4E9D-BAC8-76F3B63AF548}">
      <dgm:prSet/>
      <dgm:spPr/>
      <dgm:t>
        <a:bodyPr/>
        <a:lstStyle/>
        <a:p>
          <a:r>
            <a:rPr lang="en-GB" b="0" i="0" dirty="0"/>
            <a:t>Game-based</a:t>
          </a:r>
          <a:endParaRPr lang="en-US" dirty="0"/>
        </a:p>
      </dgm:t>
    </dgm:pt>
    <dgm:pt modelId="{5BFB8B85-5EBE-4A12-9C5C-65CCBAC793E2}" type="parTrans" cxnId="{AF064090-43B9-44BF-91AE-D8FF6BDF0F94}">
      <dgm:prSet/>
      <dgm:spPr/>
      <dgm:t>
        <a:bodyPr/>
        <a:lstStyle/>
        <a:p>
          <a:endParaRPr lang="en-US"/>
        </a:p>
      </dgm:t>
    </dgm:pt>
    <dgm:pt modelId="{E412F48B-94EF-4AEC-AC34-5C5A8B55C30F}" type="sibTrans" cxnId="{AF064090-43B9-44BF-91AE-D8FF6BDF0F94}">
      <dgm:prSet/>
      <dgm:spPr/>
      <dgm:t>
        <a:bodyPr/>
        <a:lstStyle/>
        <a:p>
          <a:endParaRPr lang="en-US"/>
        </a:p>
      </dgm:t>
    </dgm:pt>
    <dgm:pt modelId="{1AAB0161-9776-4935-94DC-2E7417AD86CC}">
      <dgm:prSet/>
      <dgm:spPr/>
      <dgm:t>
        <a:bodyPr/>
        <a:lstStyle/>
        <a:p>
          <a:r>
            <a:rPr lang="en-GB" b="0" i="0" dirty="0"/>
            <a:t>Online Video Interview</a:t>
          </a:r>
          <a:endParaRPr lang="en-US" dirty="0"/>
        </a:p>
      </dgm:t>
    </dgm:pt>
    <dgm:pt modelId="{599F3869-1EC0-4F23-9F98-1C26F5852794}" type="parTrans" cxnId="{FE839D1C-17A6-48C0-AACE-D3970A28473E}">
      <dgm:prSet/>
      <dgm:spPr/>
      <dgm:t>
        <a:bodyPr/>
        <a:lstStyle/>
        <a:p>
          <a:endParaRPr lang="en-US"/>
        </a:p>
      </dgm:t>
    </dgm:pt>
    <dgm:pt modelId="{8C0F4EA4-3EA6-4136-9CAF-AAE378187A0B}" type="sibTrans" cxnId="{FE839D1C-17A6-48C0-AACE-D3970A28473E}">
      <dgm:prSet phldrT="3"/>
      <dgm:spPr/>
      <dgm:t>
        <a:bodyPr/>
        <a:lstStyle/>
        <a:p>
          <a:endParaRPr lang="en-US"/>
        </a:p>
      </dgm:t>
    </dgm:pt>
    <dgm:pt modelId="{1179BA5C-6F77-46FF-A6EB-200F977B39CB}">
      <dgm:prSet/>
      <dgm:spPr/>
      <dgm:t>
        <a:bodyPr/>
        <a:lstStyle/>
        <a:p>
          <a:r>
            <a:rPr lang="en-GB" dirty="0"/>
            <a:t>5-6 Questions</a:t>
          </a:r>
          <a:endParaRPr lang="en-US" dirty="0"/>
        </a:p>
      </dgm:t>
    </dgm:pt>
    <dgm:pt modelId="{F23EDBAA-9B56-42C5-A194-A34E70805E2F}" type="parTrans" cxnId="{6E1F0435-326C-4FBD-AC10-B571D8B85E8D}">
      <dgm:prSet/>
      <dgm:spPr/>
      <dgm:t>
        <a:bodyPr/>
        <a:lstStyle/>
        <a:p>
          <a:endParaRPr lang="en-US"/>
        </a:p>
      </dgm:t>
    </dgm:pt>
    <dgm:pt modelId="{1F6697F7-6351-43C5-A510-EB6D355657F3}" type="sibTrans" cxnId="{6E1F0435-326C-4FBD-AC10-B571D8B85E8D}">
      <dgm:prSet/>
      <dgm:spPr/>
      <dgm:t>
        <a:bodyPr/>
        <a:lstStyle/>
        <a:p>
          <a:endParaRPr lang="en-US"/>
        </a:p>
      </dgm:t>
    </dgm:pt>
    <dgm:pt modelId="{C253C630-2BF7-44B8-986F-E76AC2F54913}">
      <dgm:prSet/>
      <dgm:spPr/>
      <dgm:t>
        <a:bodyPr/>
        <a:lstStyle/>
        <a:p>
          <a:r>
            <a:rPr lang="en-GB" b="0" i="0" dirty="0"/>
            <a:t>Assessment Centre</a:t>
          </a:r>
          <a:endParaRPr lang="en-US" dirty="0"/>
        </a:p>
      </dgm:t>
    </dgm:pt>
    <dgm:pt modelId="{62BC12D5-4570-46DC-A2E2-F94C3333365F}" type="parTrans" cxnId="{EF260FC3-957B-4C9B-8616-45467D4FBAA6}">
      <dgm:prSet/>
      <dgm:spPr/>
      <dgm:t>
        <a:bodyPr/>
        <a:lstStyle/>
        <a:p>
          <a:endParaRPr lang="en-US"/>
        </a:p>
      </dgm:t>
    </dgm:pt>
    <dgm:pt modelId="{15218AB9-4B76-4407-8FF3-E46D0794B462}" type="sibTrans" cxnId="{EF260FC3-957B-4C9B-8616-45467D4FBAA6}">
      <dgm:prSet phldrT="4"/>
      <dgm:spPr/>
      <dgm:t>
        <a:bodyPr/>
        <a:lstStyle/>
        <a:p>
          <a:endParaRPr lang="en-US"/>
        </a:p>
      </dgm:t>
    </dgm:pt>
    <dgm:pt modelId="{A2061421-92E1-4133-BB7D-5F5421DCC2C2}">
      <dgm:prSet/>
      <dgm:spPr/>
      <dgm:t>
        <a:bodyPr/>
        <a:lstStyle/>
        <a:p>
          <a:r>
            <a:rPr lang="en-GB" dirty="0"/>
            <a:t>Written Report</a:t>
          </a:r>
          <a:endParaRPr lang="en-US" dirty="0"/>
        </a:p>
      </dgm:t>
    </dgm:pt>
    <dgm:pt modelId="{334B6E52-166C-482A-8CFC-98F5A869D3A8}" type="parTrans" cxnId="{A4B6619E-49CA-49D2-9032-20251826710C}">
      <dgm:prSet/>
      <dgm:spPr/>
      <dgm:t>
        <a:bodyPr/>
        <a:lstStyle/>
        <a:p>
          <a:endParaRPr lang="en-US"/>
        </a:p>
      </dgm:t>
    </dgm:pt>
    <dgm:pt modelId="{7DC141A7-1C72-4F6B-BD27-A7B9B9C3E6BA}" type="sibTrans" cxnId="{A4B6619E-49CA-49D2-9032-20251826710C}">
      <dgm:prSet/>
      <dgm:spPr/>
      <dgm:t>
        <a:bodyPr/>
        <a:lstStyle/>
        <a:p>
          <a:endParaRPr lang="en-US"/>
        </a:p>
      </dgm:t>
    </dgm:pt>
    <dgm:pt modelId="{E04B69A5-93E2-4478-B6A7-86335E0998FF}">
      <dgm:prSet/>
      <dgm:spPr/>
      <dgm:t>
        <a:bodyPr/>
        <a:lstStyle/>
        <a:p>
          <a:r>
            <a:rPr lang="en-US" altLang="zh-CN" b="0" i="0" dirty="0"/>
            <a:t>P</a:t>
          </a:r>
          <a:r>
            <a:rPr lang="en-GB" b="0" i="0" dirty="0" err="1"/>
            <a:t>ersonal</a:t>
          </a:r>
          <a:r>
            <a:rPr lang="en-GB" b="0" i="0" dirty="0"/>
            <a:t> </a:t>
          </a:r>
          <a:r>
            <a:rPr lang="en-US" altLang="zh-CN" b="0" i="0" dirty="0"/>
            <a:t>I</a:t>
          </a:r>
          <a:r>
            <a:rPr lang="en-GB" b="0" i="0" dirty="0" err="1"/>
            <a:t>nformation</a:t>
          </a:r>
          <a:endParaRPr lang="en-US" dirty="0"/>
        </a:p>
      </dgm:t>
    </dgm:pt>
    <dgm:pt modelId="{B71AD254-C30E-4721-B3BA-FF463672609B}" type="sibTrans" cxnId="{D9B5D011-1991-4A2C-AC20-927B3895E51E}">
      <dgm:prSet/>
      <dgm:spPr/>
      <dgm:t>
        <a:bodyPr/>
        <a:lstStyle/>
        <a:p>
          <a:endParaRPr lang="en-US"/>
        </a:p>
      </dgm:t>
    </dgm:pt>
    <dgm:pt modelId="{1796B768-5FE4-4AC5-AEBA-11B1AE98CF94}" type="parTrans" cxnId="{D9B5D011-1991-4A2C-AC20-927B3895E51E}">
      <dgm:prSet/>
      <dgm:spPr/>
      <dgm:t>
        <a:bodyPr/>
        <a:lstStyle/>
        <a:p>
          <a:endParaRPr lang="en-US"/>
        </a:p>
      </dgm:t>
    </dgm:pt>
    <dgm:pt modelId="{41A08EA3-9C1F-944D-97F2-86F5E2B6A2C3}">
      <dgm:prSet/>
      <dgm:spPr/>
      <dgm:t>
        <a:bodyPr/>
        <a:lstStyle/>
        <a:p>
          <a:r>
            <a:rPr lang="en-US" altLang="zh-CN" b="0" i="0" dirty="0"/>
            <a:t>A</a:t>
          </a:r>
          <a:r>
            <a:rPr lang="en-GB" b="0" i="0" dirty="0" err="1"/>
            <a:t>cademic</a:t>
          </a:r>
          <a:r>
            <a:rPr lang="en-GB" b="0" i="0" dirty="0"/>
            <a:t> </a:t>
          </a:r>
          <a:r>
            <a:rPr lang="en-US" altLang="zh-CN" b="0" i="0" dirty="0"/>
            <a:t>R</a:t>
          </a:r>
          <a:r>
            <a:rPr lang="en-GB" b="0" i="0" dirty="0" err="1"/>
            <a:t>esults</a:t>
          </a:r>
          <a:endParaRPr lang="en-US" dirty="0"/>
        </a:p>
      </dgm:t>
    </dgm:pt>
    <dgm:pt modelId="{B22C7E65-C60C-204D-BE29-2660F88996B5}" type="parTrans" cxnId="{B0B56782-8A4F-434D-AFB0-51EAB8647470}">
      <dgm:prSet/>
      <dgm:spPr/>
      <dgm:t>
        <a:bodyPr/>
        <a:lstStyle/>
        <a:p>
          <a:endParaRPr lang="en-GB"/>
        </a:p>
      </dgm:t>
    </dgm:pt>
    <dgm:pt modelId="{B4D42E72-5AA9-4341-86AC-891245FDFDC0}" type="sibTrans" cxnId="{B0B56782-8A4F-434D-AFB0-51EAB8647470}">
      <dgm:prSet/>
      <dgm:spPr/>
      <dgm:t>
        <a:bodyPr/>
        <a:lstStyle/>
        <a:p>
          <a:endParaRPr lang="en-GB"/>
        </a:p>
      </dgm:t>
    </dgm:pt>
    <dgm:pt modelId="{E8D62309-8424-9248-BC22-57C5C170DEFE}">
      <dgm:prSet/>
      <dgm:spPr/>
      <dgm:t>
        <a:bodyPr/>
        <a:lstStyle/>
        <a:p>
          <a:r>
            <a:rPr lang="en-US" altLang="zh-CN" b="0" i="0" dirty="0"/>
            <a:t>P</a:t>
          </a:r>
          <a:r>
            <a:rPr lang="en-GB" b="0" i="0" dirty="0" err="1"/>
            <a:t>osition</a:t>
          </a:r>
          <a:endParaRPr lang="en-US" dirty="0"/>
        </a:p>
      </dgm:t>
    </dgm:pt>
    <dgm:pt modelId="{A1838DE3-0C71-4A45-8307-25AC58C1AFE0}" type="parTrans" cxnId="{5B0D8D00-877F-BF4E-B7AB-642BEDBF4D98}">
      <dgm:prSet/>
      <dgm:spPr/>
      <dgm:t>
        <a:bodyPr/>
        <a:lstStyle/>
        <a:p>
          <a:endParaRPr lang="en-GB"/>
        </a:p>
      </dgm:t>
    </dgm:pt>
    <dgm:pt modelId="{0739D754-3637-E245-874C-2ECEB390BE95}" type="sibTrans" cxnId="{5B0D8D00-877F-BF4E-B7AB-642BEDBF4D98}">
      <dgm:prSet/>
      <dgm:spPr/>
      <dgm:t>
        <a:bodyPr/>
        <a:lstStyle/>
        <a:p>
          <a:endParaRPr lang="en-GB"/>
        </a:p>
      </dgm:t>
    </dgm:pt>
    <dgm:pt modelId="{9BF939F6-933B-5C48-AECD-92E6B28C1207}">
      <dgm:prSet/>
      <dgm:spPr/>
      <dgm:t>
        <a:bodyPr/>
        <a:lstStyle/>
        <a:p>
          <a:r>
            <a:rPr lang="en-GB" b="0" i="0" dirty="0"/>
            <a:t>Logic Analysis</a:t>
          </a:r>
          <a:endParaRPr lang="en-US" dirty="0"/>
        </a:p>
      </dgm:t>
    </dgm:pt>
    <dgm:pt modelId="{FBA1CA3E-86E9-E646-8C0F-7299E80E8BC8}" type="parTrans" cxnId="{279F150A-BADF-3444-A134-41D01B3601FD}">
      <dgm:prSet/>
      <dgm:spPr/>
      <dgm:t>
        <a:bodyPr/>
        <a:lstStyle/>
        <a:p>
          <a:endParaRPr lang="en-GB"/>
        </a:p>
      </dgm:t>
    </dgm:pt>
    <dgm:pt modelId="{5A2B0EC1-D326-9644-B5EC-F8F737F96D14}" type="sibTrans" cxnId="{279F150A-BADF-3444-A134-41D01B3601FD}">
      <dgm:prSet/>
      <dgm:spPr/>
      <dgm:t>
        <a:bodyPr/>
        <a:lstStyle/>
        <a:p>
          <a:endParaRPr lang="en-GB"/>
        </a:p>
      </dgm:t>
    </dgm:pt>
    <dgm:pt modelId="{EDC2B019-8F79-4147-A1C8-A5B2A2508850}">
      <dgm:prSet/>
      <dgm:spPr/>
      <dgm:t>
        <a:bodyPr/>
        <a:lstStyle/>
        <a:p>
          <a:r>
            <a:rPr lang="en-GB" b="0" i="0" dirty="0"/>
            <a:t>Mathematical</a:t>
          </a:r>
          <a:endParaRPr lang="en-US" dirty="0"/>
        </a:p>
      </dgm:t>
    </dgm:pt>
    <dgm:pt modelId="{CBEF9530-4DE1-3148-84D3-B6C95BEC11F8}" type="parTrans" cxnId="{A6A21932-52DA-A345-B5E0-CDFE5F7E686D}">
      <dgm:prSet/>
      <dgm:spPr/>
      <dgm:t>
        <a:bodyPr/>
        <a:lstStyle/>
        <a:p>
          <a:endParaRPr lang="en-GB"/>
        </a:p>
      </dgm:t>
    </dgm:pt>
    <dgm:pt modelId="{62EE8173-4E4F-B846-B1EF-82D17E1D6C8E}" type="sibTrans" cxnId="{A6A21932-52DA-A345-B5E0-CDFE5F7E686D}">
      <dgm:prSet/>
      <dgm:spPr/>
      <dgm:t>
        <a:bodyPr/>
        <a:lstStyle/>
        <a:p>
          <a:endParaRPr lang="en-GB"/>
        </a:p>
      </dgm:t>
    </dgm:pt>
    <dgm:pt modelId="{195DFF7E-1E9B-E640-8B9A-5DA9145ED9CA}">
      <dgm:prSet/>
      <dgm:spPr/>
      <dgm:t>
        <a:bodyPr/>
        <a:lstStyle/>
        <a:p>
          <a:r>
            <a:rPr lang="en-GB" b="0" i="0" dirty="0"/>
            <a:t>Situational Judgement Test</a:t>
          </a:r>
          <a:endParaRPr lang="en-US" dirty="0"/>
        </a:p>
      </dgm:t>
    </dgm:pt>
    <dgm:pt modelId="{1380BBD4-CD97-E04C-96AC-DC7EC4FD656D}" type="parTrans" cxnId="{5426BF5C-3D17-2448-B389-A1F4C69FBCD6}">
      <dgm:prSet/>
      <dgm:spPr/>
      <dgm:t>
        <a:bodyPr/>
        <a:lstStyle/>
        <a:p>
          <a:endParaRPr lang="en-GB"/>
        </a:p>
      </dgm:t>
    </dgm:pt>
    <dgm:pt modelId="{8D7A5581-0025-5749-8365-209F00E8CAB0}" type="sibTrans" cxnId="{5426BF5C-3D17-2448-B389-A1F4C69FBCD6}">
      <dgm:prSet/>
      <dgm:spPr/>
      <dgm:t>
        <a:bodyPr/>
        <a:lstStyle/>
        <a:p>
          <a:endParaRPr lang="en-GB"/>
        </a:p>
      </dgm:t>
    </dgm:pt>
    <dgm:pt modelId="{52206D73-B400-6C44-9FDC-8990BE737BB1}">
      <dgm:prSet/>
      <dgm:spPr/>
      <dgm:t>
        <a:bodyPr/>
        <a:lstStyle/>
        <a:p>
          <a:r>
            <a:rPr lang="en-US" altLang="zh-CN" b="0" i="0" dirty="0"/>
            <a:t>2-3</a:t>
          </a:r>
          <a:r>
            <a:rPr lang="en-GB" b="0" i="0" dirty="0"/>
            <a:t> Minutes to Prepare</a:t>
          </a:r>
          <a:endParaRPr lang="en-US" dirty="0"/>
        </a:p>
      </dgm:t>
    </dgm:pt>
    <dgm:pt modelId="{1A829E05-8168-754C-B1B2-CC972409B164}" type="parTrans" cxnId="{0056C5CA-98C9-0940-AF26-AE40B14D10A2}">
      <dgm:prSet/>
      <dgm:spPr/>
      <dgm:t>
        <a:bodyPr/>
        <a:lstStyle/>
        <a:p>
          <a:endParaRPr lang="en-GB"/>
        </a:p>
      </dgm:t>
    </dgm:pt>
    <dgm:pt modelId="{A2BDA6AC-57F9-2A41-9E4A-AC2C3F7684A0}" type="sibTrans" cxnId="{0056C5CA-98C9-0940-AF26-AE40B14D10A2}">
      <dgm:prSet/>
      <dgm:spPr/>
      <dgm:t>
        <a:bodyPr/>
        <a:lstStyle/>
        <a:p>
          <a:endParaRPr lang="en-GB"/>
        </a:p>
      </dgm:t>
    </dgm:pt>
    <dgm:pt modelId="{10F48244-7739-0642-AFF9-D15C093F05CE}">
      <dgm:prSet/>
      <dgm:spPr/>
      <dgm:t>
        <a:bodyPr/>
        <a:lstStyle/>
        <a:p>
          <a:r>
            <a:rPr lang="en-GB" b="0" i="0" dirty="0"/>
            <a:t>2-3 Minutes to Answer</a:t>
          </a:r>
          <a:endParaRPr lang="en-US" dirty="0"/>
        </a:p>
      </dgm:t>
    </dgm:pt>
    <dgm:pt modelId="{09A79427-F4CE-E143-A2C6-80919FCAFB1E}" type="parTrans" cxnId="{FBAC0F49-296E-E049-8191-E449839C6E43}">
      <dgm:prSet/>
      <dgm:spPr/>
      <dgm:t>
        <a:bodyPr/>
        <a:lstStyle/>
        <a:p>
          <a:endParaRPr lang="en-GB"/>
        </a:p>
      </dgm:t>
    </dgm:pt>
    <dgm:pt modelId="{C0F301DA-18B0-794F-BB08-DFCDDCEBEE36}" type="sibTrans" cxnId="{FBAC0F49-296E-E049-8191-E449839C6E43}">
      <dgm:prSet/>
      <dgm:spPr/>
      <dgm:t>
        <a:bodyPr/>
        <a:lstStyle/>
        <a:p>
          <a:endParaRPr lang="en-GB"/>
        </a:p>
      </dgm:t>
    </dgm:pt>
    <dgm:pt modelId="{48F53E6B-6D25-A346-A200-C1A38B1AD868}">
      <dgm:prSet/>
      <dgm:spPr/>
      <dgm:t>
        <a:bodyPr/>
        <a:lstStyle/>
        <a:p>
          <a:r>
            <a:rPr lang="en-GB" dirty="0"/>
            <a:t>Numerical Test</a:t>
          </a:r>
          <a:endParaRPr lang="en-US" dirty="0"/>
        </a:p>
      </dgm:t>
    </dgm:pt>
    <dgm:pt modelId="{A2FB576C-7DF0-D242-B1D9-D10698E4B006}" type="parTrans" cxnId="{3A0694B1-B6E4-794E-9A26-0943887DA1A4}">
      <dgm:prSet/>
      <dgm:spPr/>
      <dgm:t>
        <a:bodyPr/>
        <a:lstStyle/>
        <a:p>
          <a:endParaRPr lang="en-GB"/>
        </a:p>
      </dgm:t>
    </dgm:pt>
    <dgm:pt modelId="{2223530A-9FAB-2848-9BB4-6A17C2255925}" type="sibTrans" cxnId="{3A0694B1-B6E4-794E-9A26-0943887DA1A4}">
      <dgm:prSet/>
      <dgm:spPr/>
      <dgm:t>
        <a:bodyPr/>
        <a:lstStyle/>
        <a:p>
          <a:endParaRPr lang="en-GB"/>
        </a:p>
      </dgm:t>
    </dgm:pt>
    <dgm:pt modelId="{4C8CC43F-6FCE-E747-8AB1-24821D0B70C6}">
      <dgm:prSet/>
      <dgm:spPr/>
      <dgm:t>
        <a:bodyPr/>
        <a:lstStyle/>
        <a:p>
          <a:r>
            <a:rPr lang="en-US" altLang="zh-CN" dirty="0"/>
            <a:t>1v1</a:t>
          </a:r>
          <a:r>
            <a:rPr lang="zh-CN" altLang="en-US" dirty="0"/>
            <a:t> </a:t>
          </a:r>
          <a:r>
            <a:rPr lang="en-US" altLang="zh-CN" dirty="0"/>
            <a:t>Interview</a:t>
          </a:r>
          <a:endParaRPr lang="en-US" dirty="0"/>
        </a:p>
      </dgm:t>
    </dgm:pt>
    <dgm:pt modelId="{35712E0F-6EA6-7246-BA75-8E1A78DFBB76}" type="parTrans" cxnId="{61DEF7F2-9579-3747-8CEC-B96930151E45}">
      <dgm:prSet/>
      <dgm:spPr/>
      <dgm:t>
        <a:bodyPr/>
        <a:lstStyle/>
        <a:p>
          <a:endParaRPr lang="en-GB"/>
        </a:p>
      </dgm:t>
    </dgm:pt>
    <dgm:pt modelId="{CAAC4638-F89B-8F4A-83B2-D508D315CB54}" type="sibTrans" cxnId="{61DEF7F2-9579-3747-8CEC-B96930151E45}">
      <dgm:prSet/>
      <dgm:spPr/>
      <dgm:t>
        <a:bodyPr/>
        <a:lstStyle/>
        <a:p>
          <a:endParaRPr lang="en-GB"/>
        </a:p>
      </dgm:t>
    </dgm:pt>
    <dgm:pt modelId="{F9F8044F-57A2-0E42-878D-1A4E228FCF05}">
      <dgm:prSet/>
      <dgm:spPr/>
      <dgm:t>
        <a:bodyPr/>
        <a:lstStyle/>
        <a:p>
          <a:r>
            <a:rPr lang="en-GB" b="0" i="0" dirty="0"/>
            <a:t>Group Exercise</a:t>
          </a:r>
          <a:endParaRPr lang="en-US" dirty="0"/>
        </a:p>
      </dgm:t>
    </dgm:pt>
    <dgm:pt modelId="{6319213D-BEF2-3442-801A-19B4F6F19DC6}" type="parTrans" cxnId="{3D758E90-D72C-B14E-A003-C84945D6C5AF}">
      <dgm:prSet/>
      <dgm:spPr/>
      <dgm:t>
        <a:bodyPr/>
        <a:lstStyle/>
        <a:p>
          <a:endParaRPr lang="en-GB"/>
        </a:p>
      </dgm:t>
    </dgm:pt>
    <dgm:pt modelId="{9299951B-55CF-9843-BC20-E814945F08FA}" type="sibTrans" cxnId="{3D758E90-D72C-B14E-A003-C84945D6C5AF}">
      <dgm:prSet/>
      <dgm:spPr/>
      <dgm:t>
        <a:bodyPr/>
        <a:lstStyle/>
        <a:p>
          <a:endParaRPr lang="en-GB"/>
        </a:p>
      </dgm:t>
    </dgm:pt>
    <dgm:pt modelId="{9AF89FEB-7AB0-4F4E-9208-112BDBA38C9C}" type="pres">
      <dgm:prSet presAssocID="{A64FAE28-66A1-4EDF-B3C7-039EF04C4C10}" presName="Name0" presStyleCnt="0">
        <dgm:presLayoutVars>
          <dgm:dir/>
          <dgm:animLvl val="lvl"/>
          <dgm:resizeHandles val="exact"/>
        </dgm:presLayoutVars>
      </dgm:prSet>
      <dgm:spPr/>
    </dgm:pt>
    <dgm:pt modelId="{C3E02F86-CB2E-674B-8593-52D70757C5AA}" type="pres">
      <dgm:prSet presAssocID="{65CE2CC3-77BC-4F10-ABBE-072E47CBF361}" presName="composite" presStyleCnt="0"/>
      <dgm:spPr/>
    </dgm:pt>
    <dgm:pt modelId="{5D15607D-B063-B248-99D2-CD6C1B54E7CC}" type="pres">
      <dgm:prSet presAssocID="{65CE2CC3-77BC-4F10-ABBE-072E47CBF36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12C316-6FE7-E042-85FD-F2AFDC4D52FF}" type="pres">
      <dgm:prSet presAssocID="{65CE2CC3-77BC-4F10-ABBE-072E47CBF361}" presName="desTx" presStyleLbl="revTx" presStyleIdx="0" presStyleCnt="4">
        <dgm:presLayoutVars>
          <dgm:bulletEnabled val="1"/>
        </dgm:presLayoutVars>
      </dgm:prSet>
      <dgm:spPr/>
    </dgm:pt>
    <dgm:pt modelId="{C1F63B16-7392-264B-B7C8-6F576A29BC3A}" type="pres">
      <dgm:prSet presAssocID="{4BF9F310-FA47-4406-8BFC-487783B68A99}" presName="space" presStyleCnt="0"/>
      <dgm:spPr/>
    </dgm:pt>
    <dgm:pt modelId="{AEEE57B8-91C7-C14C-B69A-BA569A08D63A}" type="pres">
      <dgm:prSet presAssocID="{108CE4E5-B56E-4A04-8435-34D7C3C93705}" presName="composite" presStyleCnt="0"/>
      <dgm:spPr/>
    </dgm:pt>
    <dgm:pt modelId="{862E56C3-E007-F946-9570-1AAA94500EE9}" type="pres">
      <dgm:prSet presAssocID="{108CE4E5-B56E-4A04-8435-34D7C3C9370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D6AC19-B1CC-F841-B034-3CF78A39EAD8}" type="pres">
      <dgm:prSet presAssocID="{108CE4E5-B56E-4A04-8435-34D7C3C93705}" presName="desTx" presStyleLbl="revTx" presStyleIdx="1" presStyleCnt="4">
        <dgm:presLayoutVars>
          <dgm:bulletEnabled val="1"/>
        </dgm:presLayoutVars>
      </dgm:prSet>
      <dgm:spPr/>
    </dgm:pt>
    <dgm:pt modelId="{68C4C25A-7EB2-0044-9420-E8712F2CF222}" type="pres">
      <dgm:prSet presAssocID="{1BC67423-6925-40F3-9E9B-5CA02058FCF5}" presName="space" presStyleCnt="0"/>
      <dgm:spPr/>
    </dgm:pt>
    <dgm:pt modelId="{D17F65BF-6863-4748-BB9B-33EA65F06816}" type="pres">
      <dgm:prSet presAssocID="{1AAB0161-9776-4935-94DC-2E7417AD86CC}" presName="composite" presStyleCnt="0"/>
      <dgm:spPr/>
    </dgm:pt>
    <dgm:pt modelId="{D554A528-EA68-7F45-BD6F-F736A2AB1685}" type="pres">
      <dgm:prSet presAssocID="{1AAB0161-9776-4935-94DC-2E7417AD86C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6668E7-68A4-C646-B244-759F39E00477}" type="pres">
      <dgm:prSet presAssocID="{1AAB0161-9776-4935-94DC-2E7417AD86CC}" presName="desTx" presStyleLbl="revTx" presStyleIdx="2" presStyleCnt="4">
        <dgm:presLayoutVars>
          <dgm:bulletEnabled val="1"/>
        </dgm:presLayoutVars>
      </dgm:prSet>
      <dgm:spPr/>
    </dgm:pt>
    <dgm:pt modelId="{DC4CD8CD-F46D-2945-B560-9B49EF3ACDCD}" type="pres">
      <dgm:prSet presAssocID="{8C0F4EA4-3EA6-4136-9CAF-AAE378187A0B}" presName="space" presStyleCnt="0"/>
      <dgm:spPr/>
    </dgm:pt>
    <dgm:pt modelId="{382D705C-BEB9-9143-A739-41CE2058F23D}" type="pres">
      <dgm:prSet presAssocID="{C253C630-2BF7-44B8-986F-E76AC2F54913}" presName="composite" presStyleCnt="0"/>
      <dgm:spPr/>
    </dgm:pt>
    <dgm:pt modelId="{8BDDC490-3E7B-6741-90E4-C3587F8A7DCB}" type="pres">
      <dgm:prSet presAssocID="{C253C630-2BF7-44B8-986F-E76AC2F54913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6A9F753-CA98-A84B-BF7B-8A59357AAED7}" type="pres">
      <dgm:prSet presAssocID="{C253C630-2BF7-44B8-986F-E76AC2F54913}" presName="desTx" presStyleLbl="revTx" presStyleIdx="3" presStyleCnt="4">
        <dgm:presLayoutVars>
          <dgm:bulletEnabled val="1"/>
        </dgm:presLayoutVars>
      </dgm:prSet>
      <dgm:spPr/>
    </dgm:pt>
  </dgm:ptLst>
  <dgm:cxnLst>
    <dgm:cxn modelId="{5B0D8D00-877F-BF4E-B7AB-642BEDBF4D98}" srcId="{65CE2CC3-77BC-4F10-ABBE-072E47CBF361}" destId="{E8D62309-8424-9248-BC22-57C5C170DEFE}" srcOrd="2" destOrd="0" parTransId="{A1838DE3-0C71-4A45-8307-25AC58C1AFE0}" sibTransId="{0739D754-3637-E245-874C-2ECEB390BE95}"/>
    <dgm:cxn modelId="{279F150A-BADF-3444-A134-41D01B3601FD}" srcId="{108CE4E5-B56E-4A04-8435-34D7C3C93705}" destId="{9BF939F6-933B-5C48-AECD-92E6B28C1207}" srcOrd="1" destOrd="0" parTransId="{FBA1CA3E-86E9-E646-8C0F-7299E80E8BC8}" sibTransId="{5A2B0EC1-D326-9644-B5EC-F8F737F96D14}"/>
    <dgm:cxn modelId="{D9B5D011-1991-4A2C-AC20-927B3895E51E}" srcId="{65CE2CC3-77BC-4F10-ABBE-072E47CBF361}" destId="{E04B69A5-93E2-4478-B6A7-86335E0998FF}" srcOrd="0" destOrd="0" parTransId="{1796B768-5FE4-4AC5-AEBA-11B1AE98CF94}" sibTransId="{B71AD254-C30E-4721-B3BA-FF463672609B}"/>
    <dgm:cxn modelId="{E45A2216-1574-0442-93B3-CF916C2BB718}" type="presOf" srcId="{A2061421-92E1-4133-BB7D-5F5421DCC2C2}" destId="{46A9F753-CA98-A84B-BF7B-8A59357AAED7}" srcOrd="0" destOrd="0" presId="urn:microsoft.com/office/officeart/2005/8/layout/chevron1"/>
    <dgm:cxn modelId="{FE839D1C-17A6-48C0-AACE-D3970A28473E}" srcId="{A64FAE28-66A1-4EDF-B3C7-039EF04C4C10}" destId="{1AAB0161-9776-4935-94DC-2E7417AD86CC}" srcOrd="2" destOrd="0" parTransId="{599F3869-1EC0-4F23-9F98-1C26F5852794}" sibTransId="{8C0F4EA4-3EA6-4136-9CAF-AAE378187A0B}"/>
    <dgm:cxn modelId="{C1FF5C2E-F5B5-5A46-B4B9-89B2B90207C5}" type="presOf" srcId="{C253C630-2BF7-44B8-986F-E76AC2F54913}" destId="{8BDDC490-3E7B-6741-90E4-C3587F8A7DCB}" srcOrd="0" destOrd="0" presId="urn:microsoft.com/office/officeart/2005/8/layout/chevron1"/>
    <dgm:cxn modelId="{A6A21932-52DA-A345-B5E0-CDFE5F7E686D}" srcId="{108CE4E5-B56E-4A04-8435-34D7C3C93705}" destId="{EDC2B019-8F79-4147-A1C8-A5B2A2508850}" srcOrd="2" destOrd="0" parTransId="{CBEF9530-4DE1-3148-84D3-B6C95BEC11F8}" sibTransId="{62EE8173-4E4F-B846-B1EF-82D17E1D6C8E}"/>
    <dgm:cxn modelId="{6E1F0435-326C-4FBD-AC10-B571D8B85E8D}" srcId="{1AAB0161-9776-4935-94DC-2E7417AD86CC}" destId="{1179BA5C-6F77-46FF-A6EB-200F977B39CB}" srcOrd="0" destOrd="0" parTransId="{F23EDBAA-9B56-42C5-A194-A34E70805E2F}" sibTransId="{1F6697F7-6351-43C5-A510-EB6D355657F3}"/>
    <dgm:cxn modelId="{CF262A35-1539-114A-B925-A1ED825CCDC7}" type="presOf" srcId="{4C8CC43F-6FCE-E747-8AB1-24821D0B70C6}" destId="{46A9F753-CA98-A84B-BF7B-8A59357AAED7}" srcOrd="0" destOrd="2" presId="urn:microsoft.com/office/officeart/2005/8/layout/chevron1"/>
    <dgm:cxn modelId="{FBAC0F49-296E-E049-8191-E449839C6E43}" srcId="{1AAB0161-9776-4935-94DC-2E7417AD86CC}" destId="{10F48244-7739-0642-AFF9-D15C093F05CE}" srcOrd="2" destOrd="0" parTransId="{09A79427-F4CE-E143-A2C6-80919FCAFB1E}" sibTransId="{C0F301DA-18B0-794F-BB08-DFCDDCEBEE36}"/>
    <dgm:cxn modelId="{9221B955-AD97-8644-9883-8574C0D99561}" type="presOf" srcId="{41A08EA3-9C1F-944D-97F2-86F5E2B6A2C3}" destId="{C212C316-6FE7-E042-85FD-F2AFDC4D52FF}" srcOrd="0" destOrd="1" presId="urn:microsoft.com/office/officeart/2005/8/layout/chevron1"/>
    <dgm:cxn modelId="{5426BF5C-3D17-2448-B389-A1F4C69FBCD6}" srcId="{108CE4E5-B56E-4A04-8435-34D7C3C93705}" destId="{195DFF7E-1E9B-E640-8B9A-5DA9145ED9CA}" srcOrd="3" destOrd="0" parTransId="{1380BBD4-CD97-E04C-96AC-DC7EC4FD656D}" sibTransId="{8D7A5581-0025-5749-8365-209F00E8CAB0}"/>
    <dgm:cxn modelId="{67301F5D-7DFE-4148-BBDC-33187DC4827E}" type="presOf" srcId="{E8D62309-8424-9248-BC22-57C5C170DEFE}" destId="{C212C316-6FE7-E042-85FD-F2AFDC4D52FF}" srcOrd="0" destOrd="2" presId="urn:microsoft.com/office/officeart/2005/8/layout/chevron1"/>
    <dgm:cxn modelId="{CD901F5E-9726-3F40-B4ED-FFB198D180F1}" type="presOf" srcId="{108CE4E5-B56E-4A04-8435-34D7C3C93705}" destId="{862E56C3-E007-F946-9570-1AAA94500EE9}" srcOrd="0" destOrd="0" presId="urn:microsoft.com/office/officeart/2005/8/layout/chevron1"/>
    <dgm:cxn modelId="{A92B6A69-2080-564D-82C1-F1E1F104CC38}" type="presOf" srcId="{9BF939F6-933B-5C48-AECD-92E6B28C1207}" destId="{03D6AC19-B1CC-F841-B034-3CF78A39EAD8}" srcOrd="0" destOrd="1" presId="urn:microsoft.com/office/officeart/2005/8/layout/chevron1"/>
    <dgm:cxn modelId="{D2FB3777-E89F-0A49-BE12-E049F6EF1FD9}" type="presOf" srcId="{65CE2CC3-77BC-4F10-ABBE-072E47CBF361}" destId="{5D15607D-B063-B248-99D2-CD6C1B54E7CC}" srcOrd="0" destOrd="0" presId="urn:microsoft.com/office/officeart/2005/8/layout/chevron1"/>
    <dgm:cxn modelId="{B5D4CA7A-76EF-AD40-A09A-3E1162D0AC20}" type="presOf" srcId="{1AAB0161-9776-4935-94DC-2E7417AD86CC}" destId="{D554A528-EA68-7F45-BD6F-F736A2AB1685}" srcOrd="0" destOrd="0" presId="urn:microsoft.com/office/officeart/2005/8/layout/chevron1"/>
    <dgm:cxn modelId="{771A3580-0EFB-A649-880E-2BA3EE4837FA}" type="presOf" srcId="{195DFF7E-1E9B-E640-8B9A-5DA9145ED9CA}" destId="{03D6AC19-B1CC-F841-B034-3CF78A39EAD8}" srcOrd="0" destOrd="3" presId="urn:microsoft.com/office/officeart/2005/8/layout/chevron1"/>
    <dgm:cxn modelId="{B0B56782-8A4F-434D-AFB0-51EAB8647470}" srcId="{65CE2CC3-77BC-4F10-ABBE-072E47CBF361}" destId="{41A08EA3-9C1F-944D-97F2-86F5E2B6A2C3}" srcOrd="1" destOrd="0" parTransId="{B22C7E65-C60C-204D-BE29-2660F88996B5}" sibTransId="{B4D42E72-5AA9-4341-86AC-891245FDFDC0}"/>
    <dgm:cxn modelId="{A151F882-7D64-E742-90C9-1734E148A86C}" type="presOf" srcId="{0FD895AB-B80C-4E9D-BAC8-76F3B63AF548}" destId="{03D6AC19-B1CC-F841-B034-3CF78A39EAD8}" srcOrd="0" destOrd="0" presId="urn:microsoft.com/office/officeart/2005/8/layout/chevron1"/>
    <dgm:cxn modelId="{52613D85-5B0B-4B4C-AC91-A3469E467DA6}" type="presOf" srcId="{F9F8044F-57A2-0E42-878D-1A4E228FCF05}" destId="{46A9F753-CA98-A84B-BF7B-8A59357AAED7}" srcOrd="0" destOrd="3" presId="urn:microsoft.com/office/officeart/2005/8/layout/chevron1"/>
    <dgm:cxn modelId="{59F55388-984F-3549-AC89-A514BDF15A21}" type="presOf" srcId="{A64FAE28-66A1-4EDF-B3C7-039EF04C4C10}" destId="{9AF89FEB-7AB0-4F4E-9208-112BDBA38C9C}" srcOrd="0" destOrd="0" presId="urn:microsoft.com/office/officeart/2005/8/layout/chevron1"/>
    <dgm:cxn modelId="{AF064090-43B9-44BF-91AE-D8FF6BDF0F94}" srcId="{108CE4E5-B56E-4A04-8435-34D7C3C93705}" destId="{0FD895AB-B80C-4E9D-BAC8-76F3B63AF548}" srcOrd="0" destOrd="0" parTransId="{5BFB8B85-5EBE-4A12-9C5C-65CCBAC793E2}" sibTransId="{E412F48B-94EF-4AEC-AC34-5C5A8B55C30F}"/>
    <dgm:cxn modelId="{3D758E90-D72C-B14E-A003-C84945D6C5AF}" srcId="{C253C630-2BF7-44B8-986F-E76AC2F54913}" destId="{F9F8044F-57A2-0E42-878D-1A4E228FCF05}" srcOrd="3" destOrd="0" parTransId="{6319213D-BEF2-3442-801A-19B4F6F19DC6}" sibTransId="{9299951B-55CF-9843-BC20-E814945F08FA}"/>
    <dgm:cxn modelId="{9ADDA890-FDFA-4909-A7A9-2832560A50F3}" srcId="{A64FAE28-66A1-4EDF-B3C7-039EF04C4C10}" destId="{65CE2CC3-77BC-4F10-ABBE-072E47CBF361}" srcOrd="0" destOrd="0" parTransId="{6744FFA2-D36C-4208-A776-52E4F4AD65A1}" sibTransId="{4BF9F310-FA47-4406-8BFC-487783B68A99}"/>
    <dgm:cxn modelId="{6DA7CE94-30FE-6B4F-9D60-6002BD5FC91E}" type="presOf" srcId="{10F48244-7739-0642-AFF9-D15C093F05CE}" destId="{D96668E7-68A4-C646-B244-759F39E00477}" srcOrd="0" destOrd="2" presId="urn:microsoft.com/office/officeart/2005/8/layout/chevron1"/>
    <dgm:cxn modelId="{ED562297-3529-D049-A7DB-9361BE70B3E0}" type="presOf" srcId="{52206D73-B400-6C44-9FDC-8990BE737BB1}" destId="{D96668E7-68A4-C646-B244-759F39E00477}" srcOrd="0" destOrd="1" presId="urn:microsoft.com/office/officeart/2005/8/layout/chevron1"/>
    <dgm:cxn modelId="{A4B6619E-49CA-49D2-9032-20251826710C}" srcId="{C253C630-2BF7-44B8-986F-E76AC2F54913}" destId="{A2061421-92E1-4133-BB7D-5F5421DCC2C2}" srcOrd="0" destOrd="0" parTransId="{334B6E52-166C-482A-8CFC-98F5A869D3A8}" sibTransId="{7DC141A7-1C72-4F6B-BD27-A7B9B9C3E6BA}"/>
    <dgm:cxn modelId="{A84692A8-2DFA-CE44-9376-1274EB57FEAB}" type="presOf" srcId="{48F53E6B-6D25-A346-A200-C1A38B1AD868}" destId="{46A9F753-CA98-A84B-BF7B-8A59357AAED7}" srcOrd="0" destOrd="1" presId="urn:microsoft.com/office/officeart/2005/8/layout/chevron1"/>
    <dgm:cxn modelId="{3A0694B1-B6E4-794E-9A26-0943887DA1A4}" srcId="{C253C630-2BF7-44B8-986F-E76AC2F54913}" destId="{48F53E6B-6D25-A346-A200-C1A38B1AD868}" srcOrd="1" destOrd="0" parTransId="{A2FB576C-7DF0-D242-B1D9-D10698E4B006}" sibTransId="{2223530A-9FAB-2848-9BB4-6A17C2255925}"/>
    <dgm:cxn modelId="{EF260FC3-957B-4C9B-8616-45467D4FBAA6}" srcId="{A64FAE28-66A1-4EDF-B3C7-039EF04C4C10}" destId="{C253C630-2BF7-44B8-986F-E76AC2F54913}" srcOrd="3" destOrd="0" parTransId="{62BC12D5-4570-46DC-A2E2-F94C3333365F}" sibTransId="{15218AB9-4B76-4407-8FF3-E46D0794B462}"/>
    <dgm:cxn modelId="{00CD09C4-0B1C-984A-8D62-5E88AAB6E00C}" type="presOf" srcId="{EDC2B019-8F79-4147-A1C8-A5B2A2508850}" destId="{03D6AC19-B1CC-F841-B034-3CF78A39EAD8}" srcOrd="0" destOrd="2" presId="urn:microsoft.com/office/officeart/2005/8/layout/chevron1"/>
    <dgm:cxn modelId="{1D2F5DC7-4295-4B6C-BB3D-EE0EC8F1EA30}" srcId="{A64FAE28-66A1-4EDF-B3C7-039EF04C4C10}" destId="{108CE4E5-B56E-4A04-8435-34D7C3C93705}" srcOrd="1" destOrd="0" parTransId="{1C4F9842-04B1-4976-81C8-DE22F79CA542}" sibTransId="{1BC67423-6925-40F3-9E9B-5CA02058FCF5}"/>
    <dgm:cxn modelId="{0056C5CA-98C9-0940-AF26-AE40B14D10A2}" srcId="{1AAB0161-9776-4935-94DC-2E7417AD86CC}" destId="{52206D73-B400-6C44-9FDC-8990BE737BB1}" srcOrd="1" destOrd="0" parTransId="{1A829E05-8168-754C-B1B2-CC972409B164}" sibTransId="{A2BDA6AC-57F9-2A41-9E4A-AC2C3F7684A0}"/>
    <dgm:cxn modelId="{61569CCB-38CA-4C48-9D47-DAA708EDC0D5}" type="presOf" srcId="{E04B69A5-93E2-4478-B6A7-86335E0998FF}" destId="{C212C316-6FE7-E042-85FD-F2AFDC4D52FF}" srcOrd="0" destOrd="0" presId="urn:microsoft.com/office/officeart/2005/8/layout/chevron1"/>
    <dgm:cxn modelId="{65C8E1D8-DABF-E54F-870F-388FD8DA357C}" type="presOf" srcId="{1179BA5C-6F77-46FF-A6EB-200F977B39CB}" destId="{D96668E7-68A4-C646-B244-759F39E00477}" srcOrd="0" destOrd="0" presId="urn:microsoft.com/office/officeart/2005/8/layout/chevron1"/>
    <dgm:cxn modelId="{61DEF7F2-9579-3747-8CEC-B96930151E45}" srcId="{C253C630-2BF7-44B8-986F-E76AC2F54913}" destId="{4C8CC43F-6FCE-E747-8AB1-24821D0B70C6}" srcOrd="2" destOrd="0" parTransId="{35712E0F-6EA6-7246-BA75-8E1A78DFBB76}" sibTransId="{CAAC4638-F89B-8F4A-83B2-D508D315CB54}"/>
    <dgm:cxn modelId="{64D9A9F3-66D7-F34F-9E84-B8CD96F36E0A}" type="presParOf" srcId="{9AF89FEB-7AB0-4F4E-9208-112BDBA38C9C}" destId="{C3E02F86-CB2E-674B-8593-52D70757C5AA}" srcOrd="0" destOrd="0" presId="urn:microsoft.com/office/officeart/2005/8/layout/chevron1"/>
    <dgm:cxn modelId="{92380563-C9CE-3246-820F-5963296B6193}" type="presParOf" srcId="{C3E02F86-CB2E-674B-8593-52D70757C5AA}" destId="{5D15607D-B063-B248-99D2-CD6C1B54E7CC}" srcOrd="0" destOrd="0" presId="urn:microsoft.com/office/officeart/2005/8/layout/chevron1"/>
    <dgm:cxn modelId="{41E0435E-3D3F-D549-BA81-5D754412A575}" type="presParOf" srcId="{C3E02F86-CB2E-674B-8593-52D70757C5AA}" destId="{C212C316-6FE7-E042-85FD-F2AFDC4D52FF}" srcOrd="1" destOrd="0" presId="urn:microsoft.com/office/officeart/2005/8/layout/chevron1"/>
    <dgm:cxn modelId="{7127F302-FAA8-0B43-A1F7-B1EE318341CD}" type="presParOf" srcId="{9AF89FEB-7AB0-4F4E-9208-112BDBA38C9C}" destId="{C1F63B16-7392-264B-B7C8-6F576A29BC3A}" srcOrd="1" destOrd="0" presId="urn:microsoft.com/office/officeart/2005/8/layout/chevron1"/>
    <dgm:cxn modelId="{455B83CE-14B0-F545-98CE-1C145C7D474A}" type="presParOf" srcId="{9AF89FEB-7AB0-4F4E-9208-112BDBA38C9C}" destId="{AEEE57B8-91C7-C14C-B69A-BA569A08D63A}" srcOrd="2" destOrd="0" presId="urn:microsoft.com/office/officeart/2005/8/layout/chevron1"/>
    <dgm:cxn modelId="{06C048F5-29E4-9645-9F7F-621EC9417E53}" type="presParOf" srcId="{AEEE57B8-91C7-C14C-B69A-BA569A08D63A}" destId="{862E56C3-E007-F946-9570-1AAA94500EE9}" srcOrd="0" destOrd="0" presId="urn:microsoft.com/office/officeart/2005/8/layout/chevron1"/>
    <dgm:cxn modelId="{55A7DEE0-99EA-D142-A947-4E568B01F5D9}" type="presParOf" srcId="{AEEE57B8-91C7-C14C-B69A-BA569A08D63A}" destId="{03D6AC19-B1CC-F841-B034-3CF78A39EAD8}" srcOrd="1" destOrd="0" presId="urn:microsoft.com/office/officeart/2005/8/layout/chevron1"/>
    <dgm:cxn modelId="{48A32EC6-A817-9A45-ABE8-9F28FB0A2F51}" type="presParOf" srcId="{9AF89FEB-7AB0-4F4E-9208-112BDBA38C9C}" destId="{68C4C25A-7EB2-0044-9420-E8712F2CF222}" srcOrd="3" destOrd="0" presId="urn:microsoft.com/office/officeart/2005/8/layout/chevron1"/>
    <dgm:cxn modelId="{69742BBA-261D-C44C-85C4-64C7EC2A9C26}" type="presParOf" srcId="{9AF89FEB-7AB0-4F4E-9208-112BDBA38C9C}" destId="{D17F65BF-6863-4748-BB9B-33EA65F06816}" srcOrd="4" destOrd="0" presId="urn:microsoft.com/office/officeart/2005/8/layout/chevron1"/>
    <dgm:cxn modelId="{79370518-346D-3847-99D1-3AEF5DC00487}" type="presParOf" srcId="{D17F65BF-6863-4748-BB9B-33EA65F06816}" destId="{D554A528-EA68-7F45-BD6F-F736A2AB1685}" srcOrd="0" destOrd="0" presId="urn:microsoft.com/office/officeart/2005/8/layout/chevron1"/>
    <dgm:cxn modelId="{D4A82BA0-FB17-3B4E-A210-FE78EB63DD38}" type="presParOf" srcId="{D17F65BF-6863-4748-BB9B-33EA65F06816}" destId="{D96668E7-68A4-C646-B244-759F39E00477}" srcOrd="1" destOrd="0" presId="urn:microsoft.com/office/officeart/2005/8/layout/chevron1"/>
    <dgm:cxn modelId="{0959ACC1-1F9F-9746-97DE-C13608B34B6B}" type="presParOf" srcId="{9AF89FEB-7AB0-4F4E-9208-112BDBA38C9C}" destId="{DC4CD8CD-F46D-2945-B560-9B49EF3ACDCD}" srcOrd="5" destOrd="0" presId="urn:microsoft.com/office/officeart/2005/8/layout/chevron1"/>
    <dgm:cxn modelId="{48822EDA-D528-FB44-98B7-B47DED2CFD7F}" type="presParOf" srcId="{9AF89FEB-7AB0-4F4E-9208-112BDBA38C9C}" destId="{382D705C-BEB9-9143-A739-41CE2058F23D}" srcOrd="6" destOrd="0" presId="urn:microsoft.com/office/officeart/2005/8/layout/chevron1"/>
    <dgm:cxn modelId="{43E23FCB-D338-BE4C-8390-C330ECB85ABE}" type="presParOf" srcId="{382D705C-BEB9-9143-A739-41CE2058F23D}" destId="{8BDDC490-3E7B-6741-90E4-C3587F8A7DCB}" srcOrd="0" destOrd="0" presId="urn:microsoft.com/office/officeart/2005/8/layout/chevron1"/>
    <dgm:cxn modelId="{18BB3FDC-EBD9-F44B-BCBC-0EE91DCBFD95}" type="presParOf" srcId="{382D705C-BEB9-9143-A739-41CE2058F23D}" destId="{46A9F753-CA98-A84B-BF7B-8A59357AAED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8BBD6-EF3B-4803-8626-2560138450C4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376DA5-006B-4496-AF89-537E579ED9D2}">
      <dgm:prSet/>
      <dgm:spPr/>
      <dgm:t>
        <a:bodyPr/>
        <a:lstStyle/>
        <a:p>
          <a:pPr>
            <a:defRPr b="1"/>
          </a:pPr>
          <a:r>
            <a:rPr lang="en-US"/>
            <a:t>Mar. 2022</a:t>
          </a:r>
        </a:p>
      </dgm:t>
    </dgm:pt>
    <dgm:pt modelId="{9833B214-2E90-423D-8B86-47314D46A730}" type="parTrans" cxnId="{A6A9063F-E1EB-4C84-8BAE-27117375EE34}">
      <dgm:prSet/>
      <dgm:spPr/>
      <dgm:t>
        <a:bodyPr/>
        <a:lstStyle/>
        <a:p>
          <a:endParaRPr lang="en-US"/>
        </a:p>
      </dgm:t>
    </dgm:pt>
    <dgm:pt modelId="{46E9D40E-DD4F-414B-BD73-83462AFF32E3}" type="sibTrans" cxnId="{A6A9063F-E1EB-4C84-8BAE-27117375EE34}">
      <dgm:prSet/>
      <dgm:spPr/>
      <dgm:t>
        <a:bodyPr/>
        <a:lstStyle/>
        <a:p>
          <a:endParaRPr lang="en-US"/>
        </a:p>
      </dgm:t>
    </dgm:pt>
    <dgm:pt modelId="{EE96C73C-E222-41D7-86AF-414EADB44B98}">
      <dgm:prSet custT="1"/>
      <dgm:spPr/>
      <dgm:t>
        <a:bodyPr/>
        <a:lstStyle/>
        <a:p>
          <a:r>
            <a:rPr lang="en-US" sz="2000" dirty="0"/>
            <a:t>First Time</a:t>
          </a:r>
        </a:p>
      </dgm:t>
    </dgm:pt>
    <dgm:pt modelId="{A0D9BBCC-5C1C-4921-B670-01026A11299F}" type="parTrans" cxnId="{92F77DC9-42F7-4099-82BF-1AB8F086E6E5}">
      <dgm:prSet/>
      <dgm:spPr/>
      <dgm:t>
        <a:bodyPr/>
        <a:lstStyle/>
        <a:p>
          <a:endParaRPr lang="en-US"/>
        </a:p>
      </dgm:t>
    </dgm:pt>
    <dgm:pt modelId="{250C1B99-71CA-40EF-8536-E41CDB9AF136}" type="sibTrans" cxnId="{92F77DC9-42F7-4099-82BF-1AB8F086E6E5}">
      <dgm:prSet/>
      <dgm:spPr/>
      <dgm:t>
        <a:bodyPr/>
        <a:lstStyle/>
        <a:p>
          <a:endParaRPr lang="en-US"/>
        </a:p>
      </dgm:t>
    </dgm:pt>
    <dgm:pt modelId="{0B734050-4ED0-46DD-AF95-7B3C4843B86D}">
      <dgm:prSet custT="1"/>
      <dgm:spPr/>
      <dgm:t>
        <a:bodyPr/>
        <a:lstStyle/>
        <a:p>
          <a:r>
            <a:rPr lang="en-US" sz="1600" dirty="0"/>
            <a:t>PwC</a:t>
          </a:r>
        </a:p>
      </dgm:t>
    </dgm:pt>
    <dgm:pt modelId="{F4C248C3-0CAC-4A4C-A806-F11F28B892D7}" type="parTrans" cxnId="{F2754C4F-6A08-4790-9672-9CF3D8B836AB}">
      <dgm:prSet/>
      <dgm:spPr/>
      <dgm:t>
        <a:bodyPr/>
        <a:lstStyle/>
        <a:p>
          <a:endParaRPr lang="en-US"/>
        </a:p>
      </dgm:t>
    </dgm:pt>
    <dgm:pt modelId="{B14DA01E-33A0-4A79-91F6-79BCFD2F80DB}" type="sibTrans" cxnId="{F2754C4F-6A08-4790-9672-9CF3D8B836AB}">
      <dgm:prSet/>
      <dgm:spPr/>
      <dgm:t>
        <a:bodyPr/>
        <a:lstStyle/>
        <a:p>
          <a:endParaRPr lang="en-US"/>
        </a:p>
      </dgm:t>
    </dgm:pt>
    <dgm:pt modelId="{FBD11546-A135-4FC4-B903-CD798EC2DA01}">
      <dgm:prSet custT="1"/>
      <dgm:spPr/>
      <dgm:t>
        <a:bodyPr/>
        <a:lstStyle/>
        <a:p>
          <a:r>
            <a:rPr lang="en-US" sz="1600" dirty="0"/>
            <a:t>EY</a:t>
          </a:r>
        </a:p>
      </dgm:t>
    </dgm:pt>
    <dgm:pt modelId="{7A5C1C24-DD7C-4133-9ABF-11FDFCD1AF38}" type="parTrans" cxnId="{2B298A5B-5DD5-4C67-BD67-D85B1C2A7786}">
      <dgm:prSet/>
      <dgm:spPr/>
      <dgm:t>
        <a:bodyPr/>
        <a:lstStyle/>
        <a:p>
          <a:endParaRPr lang="en-US"/>
        </a:p>
      </dgm:t>
    </dgm:pt>
    <dgm:pt modelId="{9B17CB19-F7AA-4D64-A036-E8C85A271C45}" type="sibTrans" cxnId="{2B298A5B-5DD5-4C67-BD67-D85B1C2A7786}">
      <dgm:prSet/>
      <dgm:spPr/>
      <dgm:t>
        <a:bodyPr/>
        <a:lstStyle/>
        <a:p>
          <a:endParaRPr lang="en-US"/>
        </a:p>
      </dgm:t>
    </dgm:pt>
    <dgm:pt modelId="{E07A9E31-7E0C-4781-B819-C2249A1BCF27}">
      <dgm:prSet/>
      <dgm:spPr/>
      <dgm:t>
        <a:bodyPr/>
        <a:lstStyle/>
        <a:p>
          <a:pPr>
            <a:defRPr b="1"/>
          </a:pPr>
          <a:r>
            <a:rPr lang="en-US" dirty="0"/>
            <a:t>Apr.–Oct. 2022</a:t>
          </a:r>
        </a:p>
      </dgm:t>
    </dgm:pt>
    <dgm:pt modelId="{6AF73093-57F6-43B8-AFE9-B6254E5A492B}" type="parTrans" cxnId="{C43B0564-78C7-4487-AD54-CB848B439614}">
      <dgm:prSet/>
      <dgm:spPr/>
      <dgm:t>
        <a:bodyPr/>
        <a:lstStyle/>
        <a:p>
          <a:endParaRPr lang="en-US"/>
        </a:p>
      </dgm:t>
    </dgm:pt>
    <dgm:pt modelId="{8016A1CD-BCCF-48A3-AE58-6B85B9C807F4}" type="sibTrans" cxnId="{C43B0564-78C7-4487-AD54-CB848B439614}">
      <dgm:prSet/>
      <dgm:spPr/>
      <dgm:t>
        <a:bodyPr/>
        <a:lstStyle/>
        <a:p>
          <a:endParaRPr lang="en-US"/>
        </a:p>
      </dgm:t>
    </dgm:pt>
    <dgm:pt modelId="{EE2876CA-9EDA-4319-954C-286CF48A7376}">
      <dgm:prSet custT="1"/>
      <dgm:spPr/>
      <dgm:t>
        <a:bodyPr/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zh-C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Sustainability</a:t>
          </a:r>
          <a:r>
            <a:rPr lang="zh-CN" alt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</a:t>
          </a:r>
          <a:r>
            <a:rPr lang="en-US" altLang="zh-C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Reporting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Project</a:t>
          </a:r>
        </a:p>
      </dgm:t>
    </dgm:pt>
    <dgm:pt modelId="{597F0833-412D-4800-BA38-24E66E4511D4}" type="parTrans" cxnId="{4447AA84-766A-4922-9544-0070343C6D50}">
      <dgm:prSet/>
      <dgm:spPr/>
      <dgm:t>
        <a:bodyPr/>
        <a:lstStyle/>
        <a:p>
          <a:endParaRPr lang="en-US"/>
        </a:p>
      </dgm:t>
    </dgm:pt>
    <dgm:pt modelId="{792FB68D-F0E4-44B8-BB71-3F1E93144356}" type="sibTrans" cxnId="{4447AA84-766A-4922-9544-0070343C6D50}">
      <dgm:prSet/>
      <dgm:spPr/>
      <dgm:t>
        <a:bodyPr/>
        <a:lstStyle/>
        <a:p>
          <a:endParaRPr lang="en-US"/>
        </a:p>
      </dgm:t>
    </dgm:pt>
    <dgm:pt modelId="{CA49FC2F-642A-4A8A-90F9-551EBA209B4A}">
      <dgm:prSet custT="1"/>
      <dgm:spPr/>
      <dgm:t>
        <a:bodyPr/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Two Summer Internships</a:t>
          </a:r>
        </a:p>
      </dgm:t>
    </dgm:pt>
    <dgm:pt modelId="{DB000ADC-0308-4F70-9DDA-E36D36174E19}" type="parTrans" cxnId="{DCF22D2C-16C4-4218-940D-2819E48B3213}">
      <dgm:prSet/>
      <dgm:spPr/>
      <dgm:t>
        <a:bodyPr/>
        <a:lstStyle/>
        <a:p>
          <a:endParaRPr lang="en-US"/>
        </a:p>
      </dgm:t>
    </dgm:pt>
    <dgm:pt modelId="{B8D58AF2-3011-409B-8B1C-572C407F4F63}" type="sibTrans" cxnId="{DCF22D2C-16C4-4218-940D-2819E48B3213}">
      <dgm:prSet/>
      <dgm:spPr/>
      <dgm:t>
        <a:bodyPr/>
        <a:lstStyle/>
        <a:p>
          <a:endParaRPr lang="en-US"/>
        </a:p>
      </dgm:t>
    </dgm:pt>
    <dgm:pt modelId="{9EA22D9A-FDE5-4BDA-B94D-F53D3EDB86BA}">
      <dgm:prSet custT="1"/>
      <dgm:spPr/>
      <dgm:t>
        <a:bodyPr/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Master’s </a:t>
          </a:r>
          <a:r>
            <a:rPr lang="en-US" altLang="zh-C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T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hesis</a:t>
          </a:r>
        </a:p>
      </dgm:t>
    </dgm:pt>
    <dgm:pt modelId="{95407FCB-C090-4C9A-9087-7BC3B7C7B9F7}" type="parTrans" cxnId="{517612F8-D19F-453C-B874-0E99161A7305}">
      <dgm:prSet/>
      <dgm:spPr/>
      <dgm:t>
        <a:bodyPr/>
        <a:lstStyle/>
        <a:p>
          <a:endParaRPr lang="en-US"/>
        </a:p>
      </dgm:t>
    </dgm:pt>
    <dgm:pt modelId="{94453D9B-CDA2-45DA-BD0C-0904C8C68D61}" type="sibTrans" cxnId="{517612F8-D19F-453C-B874-0E99161A7305}">
      <dgm:prSet/>
      <dgm:spPr/>
      <dgm:t>
        <a:bodyPr/>
        <a:lstStyle/>
        <a:p>
          <a:endParaRPr lang="en-US"/>
        </a:p>
      </dgm:t>
    </dgm:pt>
    <dgm:pt modelId="{23151D9D-91A1-4997-A328-E08DDB410995}">
      <dgm:prSet/>
      <dgm:spPr/>
      <dgm:t>
        <a:bodyPr/>
        <a:lstStyle/>
        <a:p>
          <a:pPr>
            <a:defRPr b="1"/>
          </a:pPr>
          <a:r>
            <a:rPr lang="en-US" dirty="0"/>
            <a:t>Oct. 2022</a:t>
          </a:r>
        </a:p>
      </dgm:t>
    </dgm:pt>
    <dgm:pt modelId="{5656F487-AC4F-4B50-BB8D-5CFCFFD6AD49}" type="parTrans" cxnId="{B7275CC1-31EC-49C1-BD7E-DD5CB255DAC9}">
      <dgm:prSet/>
      <dgm:spPr/>
      <dgm:t>
        <a:bodyPr/>
        <a:lstStyle/>
        <a:p>
          <a:endParaRPr lang="en-US"/>
        </a:p>
      </dgm:t>
    </dgm:pt>
    <dgm:pt modelId="{B87B3BD1-F08A-49E0-AF34-370EC9801031}" type="sibTrans" cxnId="{B7275CC1-31EC-49C1-BD7E-DD5CB255DAC9}">
      <dgm:prSet/>
      <dgm:spPr/>
      <dgm:t>
        <a:bodyPr/>
        <a:lstStyle/>
        <a:p>
          <a:endParaRPr lang="en-US"/>
        </a:p>
      </dgm:t>
    </dgm:pt>
    <dgm:pt modelId="{C477ED65-CD62-4605-9D4C-17E2C9684C62}">
      <dgm:prSet custT="1"/>
      <dgm:spPr/>
      <dgm:t>
        <a:bodyPr/>
        <a:lstStyle/>
        <a:p>
          <a:r>
            <a:rPr lang="en-US" sz="2000" dirty="0"/>
            <a:t>Second Time</a:t>
          </a:r>
        </a:p>
      </dgm:t>
    </dgm:pt>
    <dgm:pt modelId="{0DE5A2C0-174D-43CD-B111-0F586252903D}" type="parTrans" cxnId="{F29AB141-430B-40DE-98D9-E76CDDB7B355}">
      <dgm:prSet/>
      <dgm:spPr/>
      <dgm:t>
        <a:bodyPr/>
        <a:lstStyle/>
        <a:p>
          <a:endParaRPr lang="en-US"/>
        </a:p>
      </dgm:t>
    </dgm:pt>
    <dgm:pt modelId="{604AB651-81D5-47E4-8CB6-59CE796CEAF2}" type="sibTrans" cxnId="{F29AB141-430B-40DE-98D9-E76CDDB7B355}">
      <dgm:prSet/>
      <dgm:spPr/>
      <dgm:t>
        <a:bodyPr/>
        <a:lstStyle/>
        <a:p>
          <a:endParaRPr lang="en-US"/>
        </a:p>
      </dgm:t>
    </dgm:pt>
    <dgm:pt modelId="{0AB61E70-F702-479E-BB71-7308C5BB2E79}">
      <dgm:prSet custT="1"/>
      <dgm:spPr/>
      <dgm:t>
        <a:bodyPr/>
        <a:lstStyle/>
        <a:p>
          <a:r>
            <a:rPr lang="en-US" sz="1600" dirty="0"/>
            <a:t>PwC</a:t>
          </a:r>
          <a:r>
            <a:rPr lang="zh-CN" altLang="en-US" sz="1600" dirty="0"/>
            <a:t>     </a:t>
          </a:r>
          <a:r>
            <a:rPr lang="en-US" sz="1600" dirty="0"/>
            <a:t>EY</a:t>
          </a:r>
          <a:r>
            <a:rPr lang="zh-CN" altLang="en-US" sz="1600" dirty="0"/>
            <a:t>      </a:t>
          </a:r>
          <a:r>
            <a:rPr lang="en-US" sz="1600" dirty="0"/>
            <a:t>Deloitte</a:t>
          </a:r>
          <a:r>
            <a:rPr lang="zh-CN" altLang="en-US" sz="1600" dirty="0"/>
            <a:t>    </a:t>
          </a:r>
          <a:r>
            <a:rPr lang="en-US" sz="1600" dirty="0"/>
            <a:t>KPMG</a:t>
          </a:r>
        </a:p>
      </dgm:t>
    </dgm:pt>
    <dgm:pt modelId="{614A5E61-875C-4940-8A14-39E3642FEA93}" type="parTrans" cxnId="{944724FF-C2B9-447D-BA0A-327492B4CA26}">
      <dgm:prSet/>
      <dgm:spPr/>
      <dgm:t>
        <a:bodyPr/>
        <a:lstStyle/>
        <a:p>
          <a:endParaRPr lang="en-US"/>
        </a:p>
      </dgm:t>
    </dgm:pt>
    <dgm:pt modelId="{FDCE5907-340E-406F-AAFC-E268FC6A0900}" type="sibTrans" cxnId="{944724FF-C2B9-447D-BA0A-327492B4CA26}">
      <dgm:prSet/>
      <dgm:spPr/>
      <dgm:t>
        <a:bodyPr/>
        <a:lstStyle/>
        <a:p>
          <a:endParaRPr lang="en-US"/>
        </a:p>
      </dgm:t>
    </dgm:pt>
    <dgm:pt modelId="{93E94F6F-E625-45FC-9373-A93DE3CDDFDE}">
      <dgm:prSet/>
      <dgm:spPr/>
      <dgm:t>
        <a:bodyPr/>
        <a:lstStyle/>
        <a:p>
          <a:pPr>
            <a:defRPr b="1"/>
          </a:pPr>
          <a:r>
            <a:rPr lang="en-US" dirty="0"/>
            <a:t>Jan. 2023</a:t>
          </a:r>
        </a:p>
      </dgm:t>
    </dgm:pt>
    <dgm:pt modelId="{FF57BFEC-4728-44CD-A4C2-96F36E22AD77}" type="parTrans" cxnId="{DAD4E958-7967-4D09-AB18-A0F4C135C287}">
      <dgm:prSet/>
      <dgm:spPr/>
      <dgm:t>
        <a:bodyPr/>
        <a:lstStyle/>
        <a:p>
          <a:endParaRPr lang="en-US"/>
        </a:p>
      </dgm:t>
    </dgm:pt>
    <dgm:pt modelId="{1AEFA3CD-1887-42FE-AC54-463DFFBBBEB9}" type="sibTrans" cxnId="{DAD4E958-7967-4D09-AB18-A0F4C135C287}">
      <dgm:prSet/>
      <dgm:spPr/>
      <dgm:t>
        <a:bodyPr/>
        <a:lstStyle/>
        <a:p>
          <a:endParaRPr lang="en-US"/>
        </a:p>
      </dgm:t>
    </dgm:pt>
    <dgm:pt modelId="{C755A3E7-058B-4D7A-8B48-17479BAFB4CC}">
      <dgm:prSet custT="1"/>
      <dgm:spPr/>
      <dgm:t>
        <a:bodyPr/>
        <a:lstStyle/>
        <a:p>
          <a:r>
            <a:rPr lang="en-US" sz="2000" dirty="0"/>
            <a:t>PwC Assessment Centre</a:t>
          </a:r>
        </a:p>
      </dgm:t>
    </dgm:pt>
    <dgm:pt modelId="{F94FFB5F-CB46-4017-BABE-8AB98343B14C}" type="parTrans" cxnId="{47BDACC0-AB5E-4700-A821-0A75CE3CAA52}">
      <dgm:prSet/>
      <dgm:spPr/>
      <dgm:t>
        <a:bodyPr/>
        <a:lstStyle/>
        <a:p>
          <a:endParaRPr lang="en-US"/>
        </a:p>
      </dgm:t>
    </dgm:pt>
    <dgm:pt modelId="{BF749FBB-5519-4593-8C0F-9C78675CB9CE}" type="sibTrans" cxnId="{47BDACC0-AB5E-4700-A821-0A75CE3CAA52}">
      <dgm:prSet/>
      <dgm:spPr/>
      <dgm:t>
        <a:bodyPr/>
        <a:lstStyle/>
        <a:p>
          <a:endParaRPr lang="en-US"/>
        </a:p>
      </dgm:t>
    </dgm:pt>
    <dgm:pt modelId="{AB926776-1F53-483F-86BC-B2ED05E29781}">
      <dgm:prSet/>
      <dgm:spPr/>
      <dgm:t>
        <a:bodyPr/>
        <a:lstStyle/>
        <a:p>
          <a:pPr>
            <a:defRPr b="1"/>
          </a:pPr>
          <a:r>
            <a:rPr lang="en-US" altLang="zh-CN" dirty="0"/>
            <a:t>Mid</a:t>
          </a:r>
          <a:r>
            <a:rPr lang="zh-CN" altLang="en-US" dirty="0"/>
            <a:t> </a:t>
          </a:r>
          <a:r>
            <a:rPr lang="en-US" dirty="0"/>
            <a:t>Jan. 2023</a:t>
          </a:r>
        </a:p>
      </dgm:t>
    </dgm:pt>
    <dgm:pt modelId="{7A56BE7B-5351-42C5-9799-98C16B40E0BF}" type="parTrans" cxnId="{1F04B229-AC8B-4D0D-9B40-91102CF93185}">
      <dgm:prSet/>
      <dgm:spPr/>
      <dgm:t>
        <a:bodyPr/>
        <a:lstStyle/>
        <a:p>
          <a:endParaRPr lang="en-US"/>
        </a:p>
      </dgm:t>
    </dgm:pt>
    <dgm:pt modelId="{AEA62227-5CD9-417A-94F0-B215A4A05C9D}" type="sibTrans" cxnId="{1F04B229-AC8B-4D0D-9B40-91102CF93185}">
      <dgm:prSet/>
      <dgm:spPr/>
      <dgm:t>
        <a:bodyPr/>
        <a:lstStyle/>
        <a:p>
          <a:endParaRPr lang="en-US"/>
        </a:p>
      </dgm:t>
    </dgm:pt>
    <dgm:pt modelId="{6001D2D3-CE49-4FFB-8925-D946E1D48DAC}">
      <dgm:prSet custT="1"/>
      <dgm:spPr/>
      <dgm:t>
        <a:bodyPr/>
        <a:lstStyle/>
        <a:p>
          <a:r>
            <a:rPr lang="en-US" sz="2000" dirty="0"/>
            <a:t>Offer</a:t>
          </a:r>
          <a:endParaRPr lang="en-US" sz="1500" dirty="0"/>
        </a:p>
      </dgm:t>
    </dgm:pt>
    <dgm:pt modelId="{87240953-9656-4C40-835C-1753B7DFC42C}" type="parTrans" cxnId="{63AA186B-BE03-478F-8FB6-48867C8FD6F3}">
      <dgm:prSet/>
      <dgm:spPr/>
      <dgm:t>
        <a:bodyPr/>
        <a:lstStyle/>
        <a:p>
          <a:endParaRPr lang="en-US"/>
        </a:p>
      </dgm:t>
    </dgm:pt>
    <dgm:pt modelId="{A7BB557F-664C-4063-BBEC-9721C69EDB62}" type="sibTrans" cxnId="{63AA186B-BE03-478F-8FB6-48867C8FD6F3}">
      <dgm:prSet/>
      <dgm:spPr/>
      <dgm:t>
        <a:bodyPr/>
        <a:lstStyle/>
        <a:p>
          <a:endParaRPr lang="en-US"/>
        </a:p>
      </dgm:t>
    </dgm:pt>
    <dgm:pt modelId="{C27664C4-2831-DD46-80FE-629A73D9B2A7}">
      <dgm:prSet custT="1"/>
      <dgm:spPr/>
      <dgm:t>
        <a:bodyPr/>
        <a:lstStyle/>
        <a:p>
          <a:r>
            <a:rPr lang="en-US" sz="1600" dirty="0"/>
            <a:t>BDO</a:t>
          </a:r>
          <a:r>
            <a:rPr lang="zh-CN" altLang="en-US" sz="1600" dirty="0"/>
            <a:t>    </a:t>
          </a:r>
          <a:r>
            <a:rPr lang="en-US" sz="1600" dirty="0"/>
            <a:t>Mazars</a:t>
          </a:r>
          <a:r>
            <a:rPr lang="zh-CN" altLang="en-US" sz="1600" dirty="0"/>
            <a:t>     </a:t>
          </a:r>
          <a:r>
            <a:rPr lang="en-US" sz="1600" dirty="0"/>
            <a:t>RSM</a:t>
          </a:r>
        </a:p>
      </dgm:t>
    </dgm:pt>
    <dgm:pt modelId="{B3D0D7F4-EDE5-A841-8C2F-B12099CC410F}" type="parTrans" cxnId="{4B793797-596D-5147-BE89-36BA3C582B78}">
      <dgm:prSet/>
      <dgm:spPr/>
      <dgm:t>
        <a:bodyPr/>
        <a:lstStyle/>
        <a:p>
          <a:endParaRPr lang="en-GB"/>
        </a:p>
      </dgm:t>
    </dgm:pt>
    <dgm:pt modelId="{1516DB4C-7D90-9344-9D39-CAF712BF682D}" type="sibTrans" cxnId="{4B793797-596D-5147-BE89-36BA3C582B78}">
      <dgm:prSet/>
      <dgm:spPr/>
      <dgm:t>
        <a:bodyPr/>
        <a:lstStyle/>
        <a:p>
          <a:endParaRPr lang="en-GB"/>
        </a:p>
      </dgm:t>
    </dgm:pt>
    <dgm:pt modelId="{311267F5-D3CC-6D47-94CF-D1C036123D3A}" type="pres">
      <dgm:prSet presAssocID="{D188BBD6-EF3B-4803-8626-2560138450C4}" presName="root" presStyleCnt="0">
        <dgm:presLayoutVars>
          <dgm:chMax/>
          <dgm:chPref/>
          <dgm:animLvl val="lvl"/>
        </dgm:presLayoutVars>
      </dgm:prSet>
      <dgm:spPr/>
    </dgm:pt>
    <dgm:pt modelId="{05815FBB-A47B-AF46-BCC5-942F0B152C35}" type="pres">
      <dgm:prSet presAssocID="{D188BBD6-EF3B-4803-8626-2560138450C4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68F5B038-C35E-A144-8204-BC896284F078}" type="pres">
      <dgm:prSet presAssocID="{D188BBD6-EF3B-4803-8626-2560138450C4}" presName="nodes" presStyleCnt="0">
        <dgm:presLayoutVars>
          <dgm:chMax/>
          <dgm:chPref/>
          <dgm:animLvl val="lvl"/>
        </dgm:presLayoutVars>
      </dgm:prSet>
      <dgm:spPr/>
    </dgm:pt>
    <dgm:pt modelId="{0301C10C-9AB1-1B4B-AC37-B84623ACF0F3}" type="pres">
      <dgm:prSet presAssocID="{FC376DA5-006B-4496-AF89-537E579ED9D2}" presName="composite" presStyleCnt="0"/>
      <dgm:spPr/>
    </dgm:pt>
    <dgm:pt modelId="{6CC42FEA-5BA0-8D42-822E-D017ACE2A6E7}" type="pres">
      <dgm:prSet presAssocID="{FC376DA5-006B-4496-AF89-537E579ED9D2}" presName="ConnectorPoint" presStyleLbl="lnNode1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6E2184-A900-9A44-A5F6-3AF77A3051CB}" type="pres">
      <dgm:prSet presAssocID="{FC376DA5-006B-4496-AF89-537E579ED9D2}" presName="DropPinPlaceHolder" presStyleCnt="0"/>
      <dgm:spPr/>
    </dgm:pt>
    <dgm:pt modelId="{8199A94E-8DC5-D44A-9A7C-03CA9BE4976D}" type="pres">
      <dgm:prSet presAssocID="{FC376DA5-006B-4496-AF89-537E579ED9D2}" presName="DropPin" presStyleLbl="alignNode1" presStyleIdx="0" presStyleCnt="5"/>
      <dgm:spPr/>
    </dgm:pt>
    <dgm:pt modelId="{C8E49C5E-7A72-B44E-B728-50AF05C0696F}" type="pres">
      <dgm:prSet presAssocID="{FC376DA5-006B-4496-AF89-537E579ED9D2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4350D36-A849-B746-A33F-2B478116E6B9}" type="pres">
      <dgm:prSet presAssocID="{FC376DA5-006B-4496-AF89-537E579ED9D2}" presName="L2TextContainer" presStyleLbl="revTx" presStyleIdx="0" presStyleCnt="10">
        <dgm:presLayoutVars>
          <dgm:bulletEnabled val="1"/>
        </dgm:presLayoutVars>
      </dgm:prSet>
      <dgm:spPr/>
    </dgm:pt>
    <dgm:pt modelId="{21F2564F-B84F-874C-B2FB-4D6B784FD72C}" type="pres">
      <dgm:prSet presAssocID="{FC376DA5-006B-4496-AF89-537E579ED9D2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A054947-5B45-7244-A6C0-9BD318166C6E}" type="pres">
      <dgm:prSet presAssocID="{FC376DA5-006B-4496-AF89-537E579ED9D2}" presName="ConnectLine" presStyleLbl="sibTrans1D1" presStyleIdx="0" presStyleCnt="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3EE2FB6-ADBC-6B4C-8A3C-FE4F7A2D1F9D}" type="pres">
      <dgm:prSet presAssocID="{FC376DA5-006B-4496-AF89-537E579ED9D2}" presName="EmptyPlaceHolder" presStyleCnt="0"/>
      <dgm:spPr/>
    </dgm:pt>
    <dgm:pt modelId="{32D90C2B-87E8-9547-A653-46C2031850A2}" type="pres">
      <dgm:prSet presAssocID="{46E9D40E-DD4F-414B-BD73-83462AFF32E3}" presName="spaceBetweenRectangles" presStyleCnt="0"/>
      <dgm:spPr/>
    </dgm:pt>
    <dgm:pt modelId="{2620A6D3-CC2F-6D41-976A-8AA8DC1CF0A4}" type="pres">
      <dgm:prSet presAssocID="{E07A9E31-7E0C-4781-B819-C2249A1BCF27}" presName="composite" presStyleCnt="0"/>
      <dgm:spPr/>
    </dgm:pt>
    <dgm:pt modelId="{49CB8BC1-58EE-0C40-92AB-5390EFBCED22}" type="pres">
      <dgm:prSet presAssocID="{E07A9E31-7E0C-4781-B819-C2249A1BCF27}" presName="ConnectorPoint" presStyleLbl="lnNode1" presStyleIdx="1" presStyleCnt="5"/>
      <dgm:spPr>
        <a:solidFill>
          <a:schemeClr val="accent5">
            <a:hueOff val="-3486394"/>
            <a:satOff val="3153"/>
            <a:lumOff val="-607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868488-5479-0941-983A-97F67B7D44EE}" type="pres">
      <dgm:prSet presAssocID="{E07A9E31-7E0C-4781-B819-C2249A1BCF27}" presName="DropPinPlaceHolder" presStyleCnt="0"/>
      <dgm:spPr/>
    </dgm:pt>
    <dgm:pt modelId="{27A90B5E-77CD-CC4C-84D1-176C80A64B53}" type="pres">
      <dgm:prSet presAssocID="{E07A9E31-7E0C-4781-B819-C2249A1BCF27}" presName="DropPin" presStyleLbl="alignNode1" presStyleIdx="1" presStyleCnt="5" custLinFactX="-1897" custLinFactNeighborX="-100000" custLinFactNeighborY="22675"/>
      <dgm:spPr/>
    </dgm:pt>
    <dgm:pt modelId="{1929A3E2-2DCB-CF41-8A71-A7156C3F1B41}" type="pres">
      <dgm:prSet presAssocID="{E07A9E31-7E0C-4781-B819-C2249A1BCF27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7DFA739-93D4-384E-A665-C6506500C77C}" type="pres">
      <dgm:prSet presAssocID="{E07A9E31-7E0C-4781-B819-C2249A1BCF27}" presName="L2TextContainer" presStyleLbl="revTx" presStyleIdx="2" presStyleCnt="10">
        <dgm:presLayoutVars>
          <dgm:bulletEnabled val="1"/>
        </dgm:presLayoutVars>
      </dgm:prSet>
      <dgm:spPr/>
    </dgm:pt>
    <dgm:pt modelId="{66090BEE-351F-BB49-86B5-0C58BC70FA1F}" type="pres">
      <dgm:prSet presAssocID="{E07A9E31-7E0C-4781-B819-C2249A1BCF27}" presName="L1TextContainer" presStyleLbl="revTx" presStyleIdx="3" presStyleCnt="10" custScaleX="114017" custLinFactNeighborX="-9729" custLinFactNeighborY="1205">
        <dgm:presLayoutVars>
          <dgm:chMax val="1"/>
          <dgm:chPref val="1"/>
          <dgm:bulletEnabled val="1"/>
        </dgm:presLayoutVars>
      </dgm:prSet>
      <dgm:spPr/>
    </dgm:pt>
    <dgm:pt modelId="{0F8E6DD9-A0BA-7940-BE1F-19222E753E3D}" type="pres">
      <dgm:prSet presAssocID="{E07A9E31-7E0C-4781-B819-C2249A1BCF27}" presName="ConnectLine" presStyleLbl="sibTrans1D1" presStyleIdx="1" presStyleCnt="5" custLinFactX="-574750" custLinFactNeighborX="-600000" custLinFactNeighborY="423"/>
      <dgm:spPr>
        <a:noFill/>
        <a:ln w="1270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dash"/>
          <a:miter lim="800000"/>
        </a:ln>
        <a:effectLst/>
      </dgm:spPr>
    </dgm:pt>
    <dgm:pt modelId="{E34FABF4-76DD-C441-A701-23448531F3CD}" type="pres">
      <dgm:prSet presAssocID="{E07A9E31-7E0C-4781-B819-C2249A1BCF27}" presName="EmptyPlaceHolder" presStyleCnt="0"/>
      <dgm:spPr/>
    </dgm:pt>
    <dgm:pt modelId="{A0323725-5BE6-C847-91BE-6D70A18EF6ED}" type="pres">
      <dgm:prSet presAssocID="{8016A1CD-BCCF-48A3-AE58-6B85B9C807F4}" presName="spaceBetweenRectangles" presStyleCnt="0"/>
      <dgm:spPr/>
    </dgm:pt>
    <dgm:pt modelId="{A0655244-B0A8-A542-A187-66B89131E14C}" type="pres">
      <dgm:prSet presAssocID="{23151D9D-91A1-4997-A328-E08DDB410995}" presName="composite" presStyleCnt="0"/>
      <dgm:spPr/>
    </dgm:pt>
    <dgm:pt modelId="{D3AC4AFD-110F-2445-9A25-FD02B28EEDDC}" type="pres">
      <dgm:prSet presAssocID="{23151D9D-91A1-4997-A328-E08DDB410995}" presName="ConnectorPoint" presStyleLbl="lnNode1" presStyleIdx="2" presStyleCnt="5"/>
      <dgm:spPr>
        <a:solidFill>
          <a:schemeClr val="accent5">
            <a:hueOff val="-6972787"/>
            <a:satOff val="6306"/>
            <a:lumOff val="-1215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2BCA1-89F7-0F46-95FB-D48A329B80C6}" type="pres">
      <dgm:prSet presAssocID="{23151D9D-91A1-4997-A328-E08DDB410995}" presName="DropPinPlaceHolder" presStyleCnt="0"/>
      <dgm:spPr/>
    </dgm:pt>
    <dgm:pt modelId="{6FDDF68A-715C-1042-9E76-CF932383D42D}" type="pres">
      <dgm:prSet presAssocID="{23151D9D-91A1-4997-A328-E08DDB410995}" presName="DropPin" presStyleLbl="alignNode1" presStyleIdx="2" presStyleCnt="5" custLinFactNeighborX="-22732"/>
      <dgm:spPr/>
    </dgm:pt>
    <dgm:pt modelId="{5E14C0F0-0F15-4C44-A85A-F999E2171A9A}" type="pres">
      <dgm:prSet presAssocID="{23151D9D-91A1-4997-A328-E08DDB41099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A627D20-C0F0-9F4F-A18D-56C8E735DBD0}" type="pres">
      <dgm:prSet presAssocID="{23151D9D-91A1-4997-A328-E08DDB410995}" presName="L2TextContainer" presStyleLbl="revTx" presStyleIdx="4" presStyleCnt="10">
        <dgm:presLayoutVars>
          <dgm:bulletEnabled val="1"/>
        </dgm:presLayoutVars>
      </dgm:prSet>
      <dgm:spPr/>
    </dgm:pt>
    <dgm:pt modelId="{C59A208D-0336-4946-96D8-6B2CC559F451}" type="pres">
      <dgm:prSet presAssocID="{23151D9D-91A1-4997-A328-E08DDB410995}" presName="L1TextContainer" presStyleLbl="revTx" presStyleIdx="5" presStyleCnt="10" custScaleX="107813">
        <dgm:presLayoutVars>
          <dgm:chMax val="1"/>
          <dgm:chPref val="1"/>
          <dgm:bulletEnabled val="1"/>
        </dgm:presLayoutVars>
      </dgm:prSet>
      <dgm:spPr/>
    </dgm:pt>
    <dgm:pt modelId="{C6158A9E-DF6D-CC41-AF88-355D264C9302}" type="pres">
      <dgm:prSet presAssocID="{23151D9D-91A1-4997-A328-E08DDB410995}" presName="ConnectLine" presStyleLbl="sibTrans1D1" presStyleIdx="2" presStyleCnt="5" custLinFactX="-100000" custLinFactNeighborX="-122250" custLinFactNeighborY="887"/>
      <dgm:spPr>
        <a:noFill/>
        <a:ln w="1270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dash"/>
          <a:miter lim="800000"/>
        </a:ln>
        <a:effectLst/>
      </dgm:spPr>
    </dgm:pt>
    <dgm:pt modelId="{757CA0C9-80BF-244F-9A42-26F4621DFE7D}" type="pres">
      <dgm:prSet presAssocID="{23151D9D-91A1-4997-A328-E08DDB410995}" presName="EmptyPlaceHolder" presStyleCnt="0"/>
      <dgm:spPr/>
    </dgm:pt>
    <dgm:pt modelId="{49414B05-ECE3-8B47-88D1-3B1E6F7EBFF2}" type="pres">
      <dgm:prSet presAssocID="{B87B3BD1-F08A-49E0-AF34-370EC9801031}" presName="spaceBetweenRectangles" presStyleCnt="0"/>
      <dgm:spPr/>
    </dgm:pt>
    <dgm:pt modelId="{3BF491BB-B39F-5641-8FA4-E7AD0949D53A}" type="pres">
      <dgm:prSet presAssocID="{93E94F6F-E625-45FC-9373-A93DE3CDDFDE}" presName="composite" presStyleCnt="0"/>
      <dgm:spPr/>
    </dgm:pt>
    <dgm:pt modelId="{B4A398C7-60E2-3E4C-826F-992FCF5358C1}" type="pres">
      <dgm:prSet presAssocID="{93E94F6F-E625-45FC-9373-A93DE3CDDFDE}" presName="ConnectorPoint" presStyleLbl="lnNode1" presStyleIdx="3" presStyleCnt="5"/>
      <dgm:spPr>
        <a:solidFill>
          <a:schemeClr val="accent5">
            <a:hueOff val="-10459180"/>
            <a:satOff val="9459"/>
            <a:lumOff val="-182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C098E68-6134-0A4F-80D8-A0CFD81F39F1}" type="pres">
      <dgm:prSet presAssocID="{93E94F6F-E625-45FC-9373-A93DE3CDDFDE}" presName="DropPinPlaceHolder" presStyleCnt="0"/>
      <dgm:spPr/>
    </dgm:pt>
    <dgm:pt modelId="{A9590EEB-4CFA-D44B-8E5A-293B29F858C2}" type="pres">
      <dgm:prSet presAssocID="{93E94F6F-E625-45FC-9373-A93DE3CDDFDE}" presName="DropPin" presStyleLbl="alignNode1" presStyleIdx="3" presStyleCnt="5" custLinFactX="37993" custLinFactNeighborX="100000" custLinFactNeighborY="22881"/>
      <dgm:spPr/>
    </dgm:pt>
    <dgm:pt modelId="{364213C0-92DC-FF42-94FF-E72864CA6025}" type="pres">
      <dgm:prSet presAssocID="{93E94F6F-E625-45FC-9373-A93DE3CDDFDE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517BF1-F601-A844-B7AF-8CA56A97A2DB}" type="pres">
      <dgm:prSet presAssocID="{93E94F6F-E625-45FC-9373-A93DE3CDDFDE}" presName="L2TextContainer" presStyleLbl="revTx" presStyleIdx="6" presStyleCnt="10">
        <dgm:presLayoutVars>
          <dgm:bulletEnabled val="1"/>
        </dgm:presLayoutVars>
      </dgm:prSet>
      <dgm:spPr/>
    </dgm:pt>
    <dgm:pt modelId="{8F896856-F221-234A-BA10-42065CDC9334}" type="pres">
      <dgm:prSet presAssocID="{93E94F6F-E625-45FC-9373-A93DE3CDDFDE}" presName="L1TextContainer" presStyleLbl="revTx" presStyleIdx="7" presStyleCnt="10" custScaleY="55464" custLinFactNeighborX="20124" custLinFactNeighborY="1">
        <dgm:presLayoutVars>
          <dgm:chMax val="1"/>
          <dgm:chPref val="1"/>
          <dgm:bulletEnabled val="1"/>
        </dgm:presLayoutVars>
      </dgm:prSet>
      <dgm:spPr/>
    </dgm:pt>
    <dgm:pt modelId="{8E4E29DD-B2AB-6145-AADD-B3DD7D00AE47}" type="pres">
      <dgm:prSet presAssocID="{93E94F6F-E625-45FC-9373-A93DE3CDDFDE}" presName="ConnectLine" presStyleLbl="sibTrans1D1" presStyleIdx="3" presStyleCnt="5" custLinFactX="800000" custLinFactNeighborX="882750" custLinFactNeighborY="4984"/>
      <dgm:spPr>
        <a:noFill/>
        <a:ln w="1270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dash"/>
          <a:miter lim="800000"/>
        </a:ln>
        <a:effectLst/>
      </dgm:spPr>
    </dgm:pt>
    <dgm:pt modelId="{9069C267-6CA7-CF44-B80D-EA04B1E9227A}" type="pres">
      <dgm:prSet presAssocID="{93E94F6F-E625-45FC-9373-A93DE3CDDFDE}" presName="EmptyPlaceHolder" presStyleCnt="0"/>
      <dgm:spPr/>
    </dgm:pt>
    <dgm:pt modelId="{03648840-1C22-1F46-A58C-CD7B78F7BA7D}" type="pres">
      <dgm:prSet presAssocID="{1AEFA3CD-1887-42FE-AC54-463DFFBBBEB9}" presName="spaceBetweenRectangles" presStyleCnt="0"/>
      <dgm:spPr/>
    </dgm:pt>
    <dgm:pt modelId="{EB932CAA-C7F7-D54E-95AC-67F7334F8FCF}" type="pres">
      <dgm:prSet presAssocID="{AB926776-1F53-483F-86BC-B2ED05E29781}" presName="composite" presStyleCnt="0"/>
      <dgm:spPr/>
    </dgm:pt>
    <dgm:pt modelId="{FC3A82A6-2C4E-8C4B-915A-67D451542196}" type="pres">
      <dgm:prSet presAssocID="{AB926776-1F53-483F-86BC-B2ED05E29781}" presName="ConnectorPoint" presStyleLbl="lnNode1" presStyleIdx="4" presStyleCnt="5"/>
      <dgm:spPr>
        <a:solidFill>
          <a:schemeClr val="accent5">
            <a:hueOff val="-13945574"/>
            <a:satOff val="12612"/>
            <a:lumOff val="-243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A9DA9AB-5859-3B44-91A1-B2AB0D78AA04}" type="pres">
      <dgm:prSet presAssocID="{AB926776-1F53-483F-86BC-B2ED05E29781}" presName="DropPinPlaceHolder" presStyleCnt="0"/>
      <dgm:spPr/>
    </dgm:pt>
    <dgm:pt modelId="{46F0E822-6362-F948-8429-CC6EE88D724C}" type="pres">
      <dgm:prSet presAssocID="{AB926776-1F53-483F-86BC-B2ED05E29781}" presName="DropPin" presStyleLbl="alignNode1" presStyleIdx="4" presStyleCnt="5"/>
      <dgm:spPr/>
    </dgm:pt>
    <dgm:pt modelId="{0A29AA54-2805-0741-80EA-005C1818CACE}" type="pres">
      <dgm:prSet presAssocID="{AB926776-1F53-483F-86BC-B2ED05E29781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17E2C00-BC7A-1143-826B-1B85BC6C8635}" type="pres">
      <dgm:prSet presAssocID="{AB926776-1F53-483F-86BC-B2ED05E29781}" presName="L2TextContainer" presStyleLbl="revTx" presStyleIdx="8" presStyleCnt="10">
        <dgm:presLayoutVars>
          <dgm:bulletEnabled val="1"/>
        </dgm:presLayoutVars>
      </dgm:prSet>
      <dgm:spPr/>
    </dgm:pt>
    <dgm:pt modelId="{EBF61778-D454-534A-BC48-DFF596B5F33C}" type="pres">
      <dgm:prSet presAssocID="{AB926776-1F53-483F-86BC-B2ED05E29781}" presName="L1TextContainer" presStyleLbl="revTx" presStyleIdx="9" presStyleCnt="10" custScaleY="82416">
        <dgm:presLayoutVars>
          <dgm:chMax val="1"/>
          <dgm:chPref val="1"/>
          <dgm:bulletEnabled val="1"/>
        </dgm:presLayoutVars>
      </dgm:prSet>
      <dgm:spPr/>
    </dgm:pt>
    <dgm:pt modelId="{2982CA63-5896-7D48-9AED-EF9DF6B72EE8}" type="pres">
      <dgm:prSet presAssocID="{AB926776-1F53-483F-86BC-B2ED05E29781}" presName="ConnectLine" presStyleLbl="sibTrans1D1" presStyleIdx="4" presStyleCnt="5"/>
      <dgm:spPr>
        <a:noFill/>
        <a:ln w="1270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dash"/>
          <a:miter lim="800000"/>
        </a:ln>
        <a:effectLst/>
      </dgm:spPr>
    </dgm:pt>
    <dgm:pt modelId="{036AAC77-A2D7-AC43-B524-7F5E403C0740}" type="pres">
      <dgm:prSet presAssocID="{AB926776-1F53-483F-86BC-B2ED05E29781}" presName="EmptyPlaceHolder" presStyleCnt="0"/>
      <dgm:spPr/>
    </dgm:pt>
  </dgm:ptLst>
  <dgm:cxnLst>
    <dgm:cxn modelId="{3AC46215-3FB1-A345-903D-46F2CAACFC86}" type="presOf" srcId="{EE2876CA-9EDA-4319-954C-286CF48A7376}" destId="{17DFA739-93D4-384E-A665-C6506500C77C}" srcOrd="0" destOrd="0" presId="urn:microsoft.com/office/officeart/2017/3/layout/DropPinTimeline"/>
    <dgm:cxn modelId="{C18F9116-853F-E146-839B-D4E682D40EE2}" type="presOf" srcId="{23151D9D-91A1-4997-A328-E08DDB410995}" destId="{C59A208D-0336-4946-96D8-6B2CC559F451}" srcOrd="0" destOrd="0" presId="urn:microsoft.com/office/officeart/2017/3/layout/DropPinTimeline"/>
    <dgm:cxn modelId="{9897A617-F4E7-F349-BA74-B65FEF23D5F2}" type="presOf" srcId="{EE96C73C-E222-41D7-86AF-414EADB44B98}" destId="{64350D36-A849-B746-A33F-2B478116E6B9}" srcOrd="0" destOrd="0" presId="urn:microsoft.com/office/officeart/2017/3/layout/DropPinTimeline"/>
    <dgm:cxn modelId="{1F04B229-AC8B-4D0D-9B40-91102CF93185}" srcId="{D188BBD6-EF3B-4803-8626-2560138450C4}" destId="{AB926776-1F53-483F-86BC-B2ED05E29781}" srcOrd="4" destOrd="0" parTransId="{7A56BE7B-5351-42C5-9799-98C16B40E0BF}" sibTransId="{AEA62227-5CD9-417A-94F0-B215A4A05C9D}"/>
    <dgm:cxn modelId="{DCF22D2C-16C4-4218-940D-2819E48B3213}" srcId="{E07A9E31-7E0C-4781-B819-C2249A1BCF27}" destId="{CA49FC2F-642A-4A8A-90F9-551EBA209B4A}" srcOrd="1" destOrd="0" parTransId="{DB000ADC-0308-4F70-9DDA-E36D36174E19}" sibTransId="{B8D58AF2-3011-409B-8B1C-572C407F4F63}"/>
    <dgm:cxn modelId="{E7534A2F-5F82-2F48-A90B-5C113943B659}" type="presOf" srcId="{FBD11546-A135-4FC4-B903-CD798EC2DA01}" destId="{64350D36-A849-B746-A33F-2B478116E6B9}" srcOrd="0" destOrd="2" presId="urn:microsoft.com/office/officeart/2017/3/layout/DropPinTimeline"/>
    <dgm:cxn modelId="{9F721133-5694-FA48-98D0-5DCF40F45FD1}" type="presOf" srcId="{AB926776-1F53-483F-86BC-B2ED05E29781}" destId="{EBF61778-D454-534A-BC48-DFF596B5F33C}" srcOrd="0" destOrd="0" presId="urn:microsoft.com/office/officeart/2017/3/layout/DropPinTimeline"/>
    <dgm:cxn modelId="{A6A9063F-E1EB-4C84-8BAE-27117375EE34}" srcId="{D188BBD6-EF3B-4803-8626-2560138450C4}" destId="{FC376DA5-006B-4496-AF89-537E579ED9D2}" srcOrd="0" destOrd="0" parTransId="{9833B214-2E90-423D-8B86-47314D46A730}" sibTransId="{46E9D40E-DD4F-414B-BD73-83462AFF32E3}"/>
    <dgm:cxn modelId="{F29AB141-430B-40DE-98D9-E76CDDB7B355}" srcId="{23151D9D-91A1-4997-A328-E08DDB410995}" destId="{C477ED65-CD62-4605-9D4C-17E2C9684C62}" srcOrd="0" destOrd="0" parTransId="{0DE5A2C0-174D-43CD-B111-0F586252903D}" sibTransId="{604AB651-81D5-47E4-8CB6-59CE796CEAF2}"/>
    <dgm:cxn modelId="{4F1DFB4D-7057-BD48-AB71-749736F0C3B4}" type="presOf" srcId="{0AB61E70-F702-479E-BB71-7308C5BB2E79}" destId="{8A627D20-C0F0-9F4F-A18D-56C8E735DBD0}" srcOrd="0" destOrd="1" presId="urn:microsoft.com/office/officeart/2017/3/layout/DropPinTimeline"/>
    <dgm:cxn modelId="{F2754C4F-6A08-4790-9672-9CF3D8B836AB}" srcId="{EE96C73C-E222-41D7-86AF-414EADB44B98}" destId="{0B734050-4ED0-46DD-AF95-7B3C4843B86D}" srcOrd="0" destOrd="0" parTransId="{F4C248C3-0CAC-4A4C-A806-F11F28B892D7}" sibTransId="{B14DA01E-33A0-4A79-91F6-79BCFD2F80DB}"/>
    <dgm:cxn modelId="{DAD4E958-7967-4D09-AB18-A0F4C135C287}" srcId="{D188BBD6-EF3B-4803-8626-2560138450C4}" destId="{93E94F6F-E625-45FC-9373-A93DE3CDDFDE}" srcOrd="3" destOrd="0" parTransId="{FF57BFEC-4728-44CD-A4C2-96F36E22AD77}" sibTransId="{1AEFA3CD-1887-42FE-AC54-463DFFBBBEB9}"/>
    <dgm:cxn modelId="{2B298A5B-5DD5-4C67-BD67-D85B1C2A7786}" srcId="{EE96C73C-E222-41D7-86AF-414EADB44B98}" destId="{FBD11546-A135-4FC4-B903-CD798EC2DA01}" srcOrd="1" destOrd="0" parTransId="{7A5C1C24-DD7C-4133-9ABF-11FDFCD1AF38}" sibTransId="{9B17CB19-F7AA-4D64-A036-E8C85A271C45}"/>
    <dgm:cxn modelId="{C43B0564-78C7-4487-AD54-CB848B439614}" srcId="{D188BBD6-EF3B-4803-8626-2560138450C4}" destId="{E07A9E31-7E0C-4781-B819-C2249A1BCF27}" srcOrd="1" destOrd="0" parTransId="{6AF73093-57F6-43B8-AFE9-B6254E5A492B}" sibTransId="{8016A1CD-BCCF-48A3-AE58-6B85B9C807F4}"/>
    <dgm:cxn modelId="{63AA186B-BE03-478F-8FB6-48867C8FD6F3}" srcId="{AB926776-1F53-483F-86BC-B2ED05E29781}" destId="{6001D2D3-CE49-4FFB-8925-D946E1D48DAC}" srcOrd="0" destOrd="0" parTransId="{87240953-9656-4C40-835C-1753B7DFC42C}" sibTransId="{A7BB557F-664C-4063-BBEC-9721C69EDB62}"/>
    <dgm:cxn modelId="{433F677C-1845-2F4A-83B4-EA04152DF623}" type="presOf" srcId="{D188BBD6-EF3B-4803-8626-2560138450C4}" destId="{311267F5-D3CC-6D47-94CF-D1C036123D3A}" srcOrd="0" destOrd="0" presId="urn:microsoft.com/office/officeart/2017/3/layout/DropPinTimeline"/>
    <dgm:cxn modelId="{E46CD77C-2065-8246-85CA-908128B16801}" type="presOf" srcId="{0B734050-4ED0-46DD-AF95-7B3C4843B86D}" destId="{64350D36-A849-B746-A33F-2B478116E6B9}" srcOrd="0" destOrd="1" presId="urn:microsoft.com/office/officeart/2017/3/layout/DropPinTimeline"/>
    <dgm:cxn modelId="{4447AA84-766A-4922-9544-0070343C6D50}" srcId="{E07A9E31-7E0C-4781-B819-C2249A1BCF27}" destId="{EE2876CA-9EDA-4319-954C-286CF48A7376}" srcOrd="0" destOrd="0" parTransId="{597F0833-412D-4800-BA38-24E66E4511D4}" sibTransId="{792FB68D-F0E4-44B8-BB71-3F1E93144356}"/>
    <dgm:cxn modelId="{B75CD489-13B7-3E4C-BB45-AD7478334B54}" type="presOf" srcId="{CA49FC2F-642A-4A8A-90F9-551EBA209B4A}" destId="{17DFA739-93D4-384E-A665-C6506500C77C}" srcOrd="0" destOrd="1" presId="urn:microsoft.com/office/officeart/2017/3/layout/DropPinTimeline"/>
    <dgm:cxn modelId="{A570EE8C-44D4-5D4C-8D78-6777E18A81BE}" type="presOf" srcId="{9EA22D9A-FDE5-4BDA-B94D-F53D3EDB86BA}" destId="{17DFA739-93D4-384E-A665-C6506500C77C}" srcOrd="0" destOrd="2" presId="urn:microsoft.com/office/officeart/2017/3/layout/DropPinTimeline"/>
    <dgm:cxn modelId="{227A6A94-2B2E-5247-9D8C-82CB8CC97068}" type="presOf" srcId="{6001D2D3-CE49-4FFB-8925-D946E1D48DAC}" destId="{417E2C00-BC7A-1143-826B-1B85BC6C8635}" srcOrd="0" destOrd="0" presId="urn:microsoft.com/office/officeart/2017/3/layout/DropPinTimeline"/>
    <dgm:cxn modelId="{4B793797-596D-5147-BE89-36BA3C582B78}" srcId="{C477ED65-CD62-4605-9D4C-17E2C9684C62}" destId="{C27664C4-2831-DD46-80FE-629A73D9B2A7}" srcOrd="1" destOrd="0" parTransId="{B3D0D7F4-EDE5-A841-8C2F-B12099CC410F}" sibTransId="{1516DB4C-7D90-9344-9D39-CAF712BF682D}"/>
    <dgm:cxn modelId="{0C0543B8-F1AD-5A4B-8B4C-70EC270D2C9B}" type="presOf" srcId="{C755A3E7-058B-4D7A-8B48-17479BAFB4CC}" destId="{FE517BF1-F601-A844-B7AF-8CA56A97A2DB}" srcOrd="0" destOrd="0" presId="urn:microsoft.com/office/officeart/2017/3/layout/DropPinTimeline"/>
    <dgm:cxn modelId="{47BDACC0-AB5E-4700-A821-0A75CE3CAA52}" srcId="{93E94F6F-E625-45FC-9373-A93DE3CDDFDE}" destId="{C755A3E7-058B-4D7A-8B48-17479BAFB4CC}" srcOrd="0" destOrd="0" parTransId="{F94FFB5F-CB46-4017-BABE-8AB98343B14C}" sibTransId="{BF749FBB-5519-4593-8C0F-9C78675CB9CE}"/>
    <dgm:cxn modelId="{B7275CC1-31EC-49C1-BD7E-DD5CB255DAC9}" srcId="{D188BBD6-EF3B-4803-8626-2560138450C4}" destId="{23151D9D-91A1-4997-A328-E08DDB410995}" srcOrd="2" destOrd="0" parTransId="{5656F487-AC4F-4B50-BB8D-5CFCFFD6AD49}" sibTransId="{B87B3BD1-F08A-49E0-AF34-370EC9801031}"/>
    <dgm:cxn modelId="{92F77DC9-42F7-4099-82BF-1AB8F086E6E5}" srcId="{FC376DA5-006B-4496-AF89-537E579ED9D2}" destId="{EE96C73C-E222-41D7-86AF-414EADB44B98}" srcOrd="0" destOrd="0" parTransId="{A0D9BBCC-5C1C-4921-B670-01026A11299F}" sibTransId="{250C1B99-71CA-40EF-8536-E41CDB9AF136}"/>
    <dgm:cxn modelId="{3215F0E3-BCBF-7D48-A8C1-33F547949932}" type="presOf" srcId="{C27664C4-2831-DD46-80FE-629A73D9B2A7}" destId="{8A627D20-C0F0-9F4F-A18D-56C8E735DBD0}" srcOrd="0" destOrd="2" presId="urn:microsoft.com/office/officeart/2017/3/layout/DropPinTimeline"/>
    <dgm:cxn modelId="{89BEE8E7-9D28-EC4E-8147-24244CFB473B}" type="presOf" srcId="{FC376DA5-006B-4496-AF89-537E579ED9D2}" destId="{21F2564F-B84F-874C-B2FB-4D6B784FD72C}" srcOrd="0" destOrd="0" presId="urn:microsoft.com/office/officeart/2017/3/layout/DropPinTimeline"/>
    <dgm:cxn modelId="{5374D9EF-08E9-BF4B-B79B-D3E761B83D03}" type="presOf" srcId="{93E94F6F-E625-45FC-9373-A93DE3CDDFDE}" destId="{8F896856-F221-234A-BA10-42065CDC9334}" srcOrd="0" destOrd="0" presId="urn:microsoft.com/office/officeart/2017/3/layout/DropPinTimeline"/>
    <dgm:cxn modelId="{517612F8-D19F-453C-B874-0E99161A7305}" srcId="{E07A9E31-7E0C-4781-B819-C2249A1BCF27}" destId="{9EA22D9A-FDE5-4BDA-B94D-F53D3EDB86BA}" srcOrd="2" destOrd="0" parTransId="{95407FCB-C090-4C9A-9087-7BC3B7C7B9F7}" sibTransId="{94453D9B-CDA2-45DA-BD0C-0904C8C68D61}"/>
    <dgm:cxn modelId="{D3AAE5F8-88A6-9549-BE42-0A29A8F197B4}" type="presOf" srcId="{E07A9E31-7E0C-4781-B819-C2249A1BCF27}" destId="{66090BEE-351F-BB49-86B5-0C58BC70FA1F}" srcOrd="0" destOrd="0" presId="urn:microsoft.com/office/officeart/2017/3/layout/DropPinTimeline"/>
    <dgm:cxn modelId="{94F8F4FC-1145-3048-878D-12DCBCE8C4C5}" type="presOf" srcId="{C477ED65-CD62-4605-9D4C-17E2C9684C62}" destId="{8A627D20-C0F0-9F4F-A18D-56C8E735DBD0}" srcOrd="0" destOrd="0" presId="urn:microsoft.com/office/officeart/2017/3/layout/DropPinTimeline"/>
    <dgm:cxn modelId="{944724FF-C2B9-447D-BA0A-327492B4CA26}" srcId="{C477ED65-CD62-4605-9D4C-17E2C9684C62}" destId="{0AB61E70-F702-479E-BB71-7308C5BB2E79}" srcOrd="0" destOrd="0" parTransId="{614A5E61-875C-4940-8A14-39E3642FEA93}" sibTransId="{FDCE5907-340E-406F-AAFC-E268FC6A0900}"/>
    <dgm:cxn modelId="{85ED821F-8B7B-6A4A-85D2-1F78FD09F081}" type="presParOf" srcId="{311267F5-D3CC-6D47-94CF-D1C036123D3A}" destId="{05815FBB-A47B-AF46-BCC5-942F0B152C35}" srcOrd="0" destOrd="0" presId="urn:microsoft.com/office/officeart/2017/3/layout/DropPinTimeline"/>
    <dgm:cxn modelId="{B35C3995-8BBC-5540-BB8C-27ADB4A9AC82}" type="presParOf" srcId="{311267F5-D3CC-6D47-94CF-D1C036123D3A}" destId="{68F5B038-C35E-A144-8204-BC896284F078}" srcOrd="1" destOrd="0" presId="urn:microsoft.com/office/officeart/2017/3/layout/DropPinTimeline"/>
    <dgm:cxn modelId="{577DC950-322C-DD43-A539-B9B5E9EB6C53}" type="presParOf" srcId="{68F5B038-C35E-A144-8204-BC896284F078}" destId="{0301C10C-9AB1-1B4B-AC37-B84623ACF0F3}" srcOrd="0" destOrd="0" presId="urn:microsoft.com/office/officeart/2017/3/layout/DropPinTimeline"/>
    <dgm:cxn modelId="{4AEBF356-09E7-7949-9422-5AF375728024}" type="presParOf" srcId="{0301C10C-9AB1-1B4B-AC37-B84623ACF0F3}" destId="{6CC42FEA-5BA0-8D42-822E-D017ACE2A6E7}" srcOrd="0" destOrd="0" presId="urn:microsoft.com/office/officeart/2017/3/layout/DropPinTimeline"/>
    <dgm:cxn modelId="{EDBAA3EF-21C2-E34C-9B45-6AFE5374E4BF}" type="presParOf" srcId="{0301C10C-9AB1-1B4B-AC37-B84623ACF0F3}" destId="{076E2184-A900-9A44-A5F6-3AF77A3051CB}" srcOrd="1" destOrd="0" presId="urn:microsoft.com/office/officeart/2017/3/layout/DropPinTimeline"/>
    <dgm:cxn modelId="{A9D8E500-F41F-B94A-ADF1-A176A0A34C00}" type="presParOf" srcId="{076E2184-A900-9A44-A5F6-3AF77A3051CB}" destId="{8199A94E-8DC5-D44A-9A7C-03CA9BE4976D}" srcOrd="0" destOrd="0" presId="urn:microsoft.com/office/officeart/2017/3/layout/DropPinTimeline"/>
    <dgm:cxn modelId="{2833AD08-3FB2-CD4D-AF51-83C0DBECFAF7}" type="presParOf" srcId="{076E2184-A900-9A44-A5F6-3AF77A3051CB}" destId="{C8E49C5E-7A72-B44E-B728-50AF05C0696F}" srcOrd="1" destOrd="0" presId="urn:microsoft.com/office/officeart/2017/3/layout/DropPinTimeline"/>
    <dgm:cxn modelId="{ECDD6596-95D4-8541-89D2-755442604C74}" type="presParOf" srcId="{0301C10C-9AB1-1B4B-AC37-B84623ACF0F3}" destId="{64350D36-A849-B746-A33F-2B478116E6B9}" srcOrd="2" destOrd="0" presId="urn:microsoft.com/office/officeart/2017/3/layout/DropPinTimeline"/>
    <dgm:cxn modelId="{C6EC7A83-23E0-9D41-BDB5-9EF113FAD6E8}" type="presParOf" srcId="{0301C10C-9AB1-1B4B-AC37-B84623ACF0F3}" destId="{21F2564F-B84F-874C-B2FB-4D6B784FD72C}" srcOrd="3" destOrd="0" presId="urn:microsoft.com/office/officeart/2017/3/layout/DropPinTimeline"/>
    <dgm:cxn modelId="{14481C31-78C1-6144-8BDD-9BACE5AB5C62}" type="presParOf" srcId="{0301C10C-9AB1-1B4B-AC37-B84623ACF0F3}" destId="{BA054947-5B45-7244-A6C0-9BD318166C6E}" srcOrd="4" destOrd="0" presId="urn:microsoft.com/office/officeart/2017/3/layout/DropPinTimeline"/>
    <dgm:cxn modelId="{6EE3C50D-B148-5C45-8E32-485EF665327A}" type="presParOf" srcId="{0301C10C-9AB1-1B4B-AC37-B84623ACF0F3}" destId="{E3EE2FB6-ADBC-6B4C-8A3C-FE4F7A2D1F9D}" srcOrd="5" destOrd="0" presId="urn:microsoft.com/office/officeart/2017/3/layout/DropPinTimeline"/>
    <dgm:cxn modelId="{2A8FE3BD-B1D5-3A47-94E8-EE68E82AB1CD}" type="presParOf" srcId="{68F5B038-C35E-A144-8204-BC896284F078}" destId="{32D90C2B-87E8-9547-A653-46C2031850A2}" srcOrd="1" destOrd="0" presId="urn:microsoft.com/office/officeart/2017/3/layout/DropPinTimeline"/>
    <dgm:cxn modelId="{2FB33D5B-65E3-4243-A174-59129F6CF8D7}" type="presParOf" srcId="{68F5B038-C35E-A144-8204-BC896284F078}" destId="{2620A6D3-CC2F-6D41-976A-8AA8DC1CF0A4}" srcOrd="2" destOrd="0" presId="urn:microsoft.com/office/officeart/2017/3/layout/DropPinTimeline"/>
    <dgm:cxn modelId="{F52A6443-DF80-7D47-A96A-1F197DEFCA39}" type="presParOf" srcId="{2620A6D3-CC2F-6D41-976A-8AA8DC1CF0A4}" destId="{49CB8BC1-58EE-0C40-92AB-5390EFBCED22}" srcOrd="0" destOrd="0" presId="urn:microsoft.com/office/officeart/2017/3/layout/DropPinTimeline"/>
    <dgm:cxn modelId="{188E392B-E676-A745-8CF4-3433A2E10586}" type="presParOf" srcId="{2620A6D3-CC2F-6D41-976A-8AA8DC1CF0A4}" destId="{0C868488-5479-0941-983A-97F67B7D44EE}" srcOrd="1" destOrd="0" presId="urn:microsoft.com/office/officeart/2017/3/layout/DropPinTimeline"/>
    <dgm:cxn modelId="{6A48AA82-6FD2-954E-811F-1CBBBE94F871}" type="presParOf" srcId="{0C868488-5479-0941-983A-97F67B7D44EE}" destId="{27A90B5E-77CD-CC4C-84D1-176C80A64B53}" srcOrd="0" destOrd="0" presId="urn:microsoft.com/office/officeart/2017/3/layout/DropPinTimeline"/>
    <dgm:cxn modelId="{831D5F35-FD4D-B846-A274-C83382C40905}" type="presParOf" srcId="{0C868488-5479-0941-983A-97F67B7D44EE}" destId="{1929A3E2-2DCB-CF41-8A71-A7156C3F1B41}" srcOrd="1" destOrd="0" presId="urn:microsoft.com/office/officeart/2017/3/layout/DropPinTimeline"/>
    <dgm:cxn modelId="{B72BC9CA-7D4D-CC4F-B738-6E5C2175EB62}" type="presParOf" srcId="{2620A6D3-CC2F-6D41-976A-8AA8DC1CF0A4}" destId="{17DFA739-93D4-384E-A665-C6506500C77C}" srcOrd="2" destOrd="0" presId="urn:microsoft.com/office/officeart/2017/3/layout/DropPinTimeline"/>
    <dgm:cxn modelId="{95C13AE3-B4A7-A04C-A86B-8BC2997A26FD}" type="presParOf" srcId="{2620A6D3-CC2F-6D41-976A-8AA8DC1CF0A4}" destId="{66090BEE-351F-BB49-86B5-0C58BC70FA1F}" srcOrd="3" destOrd="0" presId="urn:microsoft.com/office/officeart/2017/3/layout/DropPinTimeline"/>
    <dgm:cxn modelId="{C376549B-AE08-BE42-A0D0-4753570A6922}" type="presParOf" srcId="{2620A6D3-CC2F-6D41-976A-8AA8DC1CF0A4}" destId="{0F8E6DD9-A0BA-7940-BE1F-19222E753E3D}" srcOrd="4" destOrd="0" presId="urn:microsoft.com/office/officeart/2017/3/layout/DropPinTimeline"/>
    <dgm:cxn modelId="{BFE88035-AE5A-D945-909A-3B7C265C37EF}" type="presParOf" srcId="{2620A6D3-CC2F-6D41-976A-8AA8DC1CF0A4}" destId="{E34FABF4-76DD-C441-A701-23448531F3CD}" srcOrd="5" destOrd="0" presId="urn:microsoft.com/office/officeart/2017/3/layout/DropPinTimeline"/>
    <dgm:cxn modelId="{C15B0E5A-0C1C-D645-B7E9-F9A89CF3F614}" type="presParOf" srcId="{68F5B038-C35E-A144-8204-BC896284F078}" destId="{A0323725-5BE6-C847-91BE-6D70A18EF6ED}" srcOrd="3" destOrd="0" presId="urn:microsoft.com/office/officeart/2017/3/layout/DropPinTimeline"/>
    <dgm:cxn modelId="{86579A29-A7E8-E148-B76A-41F084E987F8}" type="presParOf" srcId="{68F5B038-C35E-A144-8204-BC896284F078}" destId="{A0655244-B0A8-A542-A187-66B89131E14C}" srcOrd="4" destOrd="0" presId="urn:microsoft.com/office/officeart/2017/3/layout/DropPinTimeline"/>
    <dgm:cxn modelId="{BAFAE313-54FC-1A41-8B53-1177D01CCC1D}" type="presParOf" srcId="{A0655244-B0A8-A542-A187-66B89131E14C}" destId="{D3AC4AFD-110F-2445-9A25-FD02B28EEDDC}" srcOrd="0" destOrd="0" presId="urn:microsoft.com/office/officeart/2017/3/layout/DropPinTimeline"/>
    <dgm:cxn modelId="{ACC189AB-7040-1D49-8196-A25496050E78}" type="presParOf" srcId="{A0655244-B0A8-A542-A187-66B89131E14C}" destId="{0262BCA1-89F7-0F46-95FB-D48A329B80C6}" srcOrd="1" destOrd="0" presId="urn:microsoft.com/office/officeart/2017/3/layout/DropPinTimeline"/>
    <dgm:cxn modelId="{78A73134-8229-F847-AA4D-73705024EBC5}" type="presParOf" srcId="{0262BCA1-89F7-0F46-95FB-D48A329B80C6}" destId="{6FDDF68A-715C-1042-9E76-CF932383D42D}" srcOrd="0" destOrd="0" presId="urn:microsoft.com/office/officeart/2017/3/layout/DropPinTimeline"/>
    <dgm:cxn modelId="{7B9B0AC2-4E1E-124A-8E50-82A925C40442}" type="presParOf" srcId="{0262BCA1-89F7-0F46-95FB-D48A329B80C6}" destId="{5E14C0F0-0F15-4C44-A85A-F999E2171A9A}" srcOrd="1" destOrd="0" presId="urn:microsoft.com/office/officeart/2017/3/layout/DropPinTimeline"/>
    <dgm:cxn modelId="{19703517-ABDC-794B-869A-99FAA36C9EE0}" type="presParOf" srcId="{A0655244-B0A8-A542-A187-66B89131E14C}" destId="{8A627D20-C0F0-9F4F-A18D-56C8E735DBD0}" srcOrd="2" destOrd="0" presId="urn:microsoft.com/office/officeart/2017/3/layout/DropPinTimeline"/>
    <dgm:cxn modelId="{845CD572-9F7A-D94C-88D8-255CA1CBD45B}" type="presParOf" srcId="{A0655244-B0A8-A542-A187-66B89131E14C}" destId="{C59A208D-0336-4946-96D8-6B2CC559F451}" srcOrd="3" destOrd="0" presId="urn:microsoft.com/office/officeart/2017/3/layout/DropPinTimeline"/>
    <dgm:cxn modelId="{47734CA1-E01E-7240-83AF-3A94D6A91FD3}" type="presParOf" srcId="{A0655244-B0A8-A542-A187-66B89131E14C}" destId="{C6158A9E-DF6D-CC41-AF88-355D264C9302}" srcOrd="4" destOrd="0" presId="urn:microsoft.com/office/officeart/2017/3/layout/DropPinTimeline"/>
    <dgm:cxn modelId="{F0F2572A-E499-114A-B468-0EAE49AADAF1}" type="presParOf" srcId="{A0655244-B0A8-A542-A187-66B89131E14C}" destId="{757CA0C9-80BF-244F-9A42-26F4621DFE7D}" srcOrd="5" destOrd="0" presId="urn:microsoft.com/office/officeart/2017/3/layout/DropPinTimeline"/>
    <dgm:cxn modelId="{4E87DD4F-3A1B-1B4A-97DC-1F276D1A342A}" type="presParOf" srcId="{68F5B038-C35E-A144-8204-BC896284F078}" destId="{49414B05-ECE3-8B47-88D1-3B1E6F7EBFF2}" srcOrd="5" destOrd="0" presId="urn:microsoft.com/office/officeart/2017/3/layout/DropPinTimeline"/>
    <dgm:cxn modelId="{B1FBDF23-DACE-DA4F-8B73-D2227EF89B7D}" type="presParOf" srcId="{68F5B038-C35E-A144-8204-BC896284F078}" destId="{3BF491BB-B39F-5641-8FA4-E7AD0949D53A}" srcOrd="6" destOrd="0" presId="urn:microsoft.com/office/officeart/2017/3/layout/DropPinTimeline"/>
    <dgm:cxn modelId="{47C52E58-CD95-044B-8A08-3B26D9B0318C}" type="presParOf" srcId="{3BF491BB-B39F-5641-8FA4-E7AD0949D53A}" destId="{B4A398C7-60E2-3E4C-826F-992FCF5358C1}" srcOrd="0" destOrd="0" presId="urn:microsoft.com/office/officeart/2017/3/layout/DropPinTimeline"/>
    <dgm:cxn modelId="{407EC278-FC45-3B41-A35F-D47609871AE2}" type="presParOf" srcId="{3BF491BB-B39F-5641-8FA4-E7AD0949D53A}" destId="{4C098E68-6134-0A4F-80D8-A0CFD81F39F1}" srcOrd="1" destOrd="0" presId="urn:microsoft.com/office/officeart/2017/3/layout/DropPinTimeline"/>
    <dgm:cxn modelId="{D6D374AC-A6D8-E047-8DB2-B0262D3B63CA}" type="presParOf" srcId="{4C098E68-6134-0A4F-80D8-A0CFD81F39F1}" destId="{A9590EEB-4CFA-D44B-8E5A-293B29F858C2}" srcOrd="0" destOrd="0" presId="urn:microsoft.com/office/officeart/2017/3/layout/DropPinTimeline"/>
    <dgm:cxn modelId="{CFB70CF7-1CF1-A342-A7AD-7B8995C37213}" type="presParOf" srcId="{4C098E68-6134-0A4F-80D8-A0CFD81F39F1}" destId="{364213C0-92DC-FF42-94FF-E72864CA6025}" srcOrd="1" destOrd="0" presId="urn:microsoft.com/office/officeart/2017/3/layout/DropPinTimeline"/>
    <dgm:cxn modelId="{06F58207-2C9C-A041-9551-34401DA6D825}" type="presParOf" srcId="{3BF491BB-B39F-5641-8FA4-E7AD0949D53A}" destId="{FE517BF1-F601-A844-B7AF-8CA56A97A2DB}" srcOrd="2" destOrd="0" presId="urn:microsoft.com/office/officeart/2017/3/layout/DropPinTimeline"/>
    <dgm:cxn modelId="{0F638027-ED5E-3C41-90D6-007291171FAB}" type="presParOf" srcId="{3BF491BB-B39F-5641-8FA4-E7AD0949D53A}" destId="{8F896856-F221-234A-BA10-42065CDC9334}" srcOrd="3" destOrd="0" presId="urn:microsoft.com/office/officeart/2017/3/layout/DropPinTimeline"/>
    <dgm:cxn modelId="{2333332A-F1F0-8F43-9CAA-004B1478FDD6}" type="presParOf" srcId="{3BF491BB-B39F-5641-8FA4-E7AD0949D53A}" destId="{8E4E29DD-B2AB-6145-AADD-B3DD7D00AE47}" srcOrd="4" destOrd="0" presId="urn:microsoft.com/office/officeart/2017/3/layout/DropPinTimeline"/>
    <dgm:cxn modelId="{D8FB795B-8B9E-CB4C-8A17-E5531D281C65}" type="presParOf" srcId="{3BF491BB-B39F-5641-8FA4-E7AD0949D53A}" destId="{9069C267-6CA7-CF44-B80D-EA04B1E9227A}" srcOrd="5" destOrd="0" presId="urn:microsoft.com/office/officeart/2017/3/layout/DropPinTimeline"/>
    <dgm:cxn modelId="{7CB006DA-B481-554C-A9D0-6FF2E43115AC}" type="presParOf" srcId="{68F5B038-C35E-A144-8204-BC896284F078}" destId="{03648840-1C22-1F46-A58C-CD7B78F7BA7D}" srcOrd="7" destOrd="0" presId="urn:microsoft.com/office/officeart/2017/3/layout/DropPinTimeline"/>
    <dgm:cxn modelId="{DA95C9AC-C9BE-9442-965A-C7069610E298}" type="presParOf" srcId="{68F5B038-C35E-A144-8204-BC896284F078}" destId="{EB932CAA-C7F7-D54E-95AC-67F7334F8FCF}" srcOrd="8" destOrd="0" presId="urn:microsoft.com/office/officeart/2017/3/layout/DropPinTimeline"/>
    <dgm:cxn modelId="{092DC2EB-4969-504C-8A15-4443FC8E7143}" type="presParOf" srcId="{EB932CAA-C7F7-D54E-95AC-67F7334F8FCF}" destId="{FC3A82A6-2C4E-8C4B-915A-67D451542196}" srcOrd="0" destOrd="0" presId="urn:microsoft.com/office/officeart/2017/3/layout/DropPinTimeline"/>
    <dgm:cxn modelId="{A885C159-3D7B-AF4F-AE43-07AC97ED7FFB}" type="presParOf" srcId="{EB932CAA-C7F7-D54E-95AC-67F7334F8FCF}" destId="{8A9DA9AB-5859-3B44-91A1-B2AB0D78AA04}" srcOrd="1" destOrd="0" presId="urn:microsoft.com/office/officeart/2017/3/layout/DropPinTimeline"/>
    <dgm:cxn modelId="{98B4905D-5E3B-E447-B330-D84F63D4F8B2}" type="presParOf" srcId="{8A9DA9AB-5859-3B44-91A1-B2AB0D78AA04}" destId="{46F0E822-6362-F948-8429-CC6EE88D724C}" srcOrd="0" destOrd="0" presId="urn:microsoft.com/office/officeart/2017/3/layout/DropPinTimeline"/>
    <dgm:cxn modelId="{4333E5FE-DECA-F142-BF58-83F2077CA25C}" type="presParOf" srcId="{8A9DA9AB-5859-3B44-91A1-B2AB0D78AA04}" destId="{0A29AA54-2805-0741-80EA-005C1818CACE}" srcOrd="1" destOrd="0" presId="urn:microsoft.com/office/officeart/2017/3/layout/DropPinTimeline"/>
    <dgm:cxn modelId="{FE9A9C68-6CE3-D94D-A27C-1E4782CC313D}" type="presParOf" srcId="{EB932CAA-C7F7-D54E-95AC-67F7334F8FCF}" destId="{417E2C00-BC7A-1143-826B-1B85BC6C8635}" srcOrd="2" destOrd="0" presId="urn:microsoft.com/office/officeart/2017/3/layout/DropPinTimeline"/>
    <dgm:cxn modelId="{316D0865-0309-6E49-A020-80EF244594A3}" type="presParOf" srcId="{EB932CAA-C7F7-D54E-95AC-67F7334F8FCF}" destId="{EBF61778-D454-534A-BC48-DFF596B5F33C}" srcOrd="3" destOrd="0" presId="urn:microsoft.com/office/officeart/2017/3/layout/DropPinTimeline"/>
    <dgm:cxn modelId="{968C96C1-3193-7045-84BE-9FDE238F5F10}" type="presParOf" srcId="{EB932CAA-C7F7-D54E-95AC-67F7334F8FCF}" destId="{2982CA63-5896-7D48-9AED-EF9DF6B72EE8}" srcOrd="4" destOrd="0" presId="urn:microsoft.com/office/officeart/2017/3/layout/DropPinTimeline"/>
    <dgm:cxn modelId="{DE3AE47A-252A-A24C-AE39-025C1A229FAB}" type="presParOf" srcId="{EB932CAA-C7F7-D54E-95AC-67F7334F8FCF}" destId="{036AAC77-A2D7-AC43-B524-7F5E403C074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198ACE8E-34F4-43E6-BB2E-1809B1CC58DC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b="0" i="0" dirty="0"/>
            <a:t>Don't give up and don't be afraid of failure</a:t>
          </a:r>
          <a:endParaRPr lang="en-GB" noProof="0" dirty="0"/>
        </a:p>
      </dgm:t>
    </dgm:pt>
    <dgm:pt modelId="{49F555B2-B165-4CB6-8578-DF4BCD791ABF}" type="parTrans" cxnId="{8327A44B-5326-4A8B-9B23-A3D3C09A16F3}">
      <dgm:prSet/>
      <dgm:spPr/>
      <dgm:t>
        <a:bodyPr rtlCol="0"/>
        <a:lstStyle/>
        <a:p>
          <a:pPr rtl="0"/>
          <a:endParaRPr lang="en-GB" noProof="0" dirty="0"/>
        </a:p>
      </dgm:t>
    </dgm:pt>
    <dgm:pt modelId="{C54063C4-24CD-4834-9424-53756AE38C6B}" type="sibTrans" cxnId="{8327A44B-5326-4A8B-9B23-A3D3C09A16F3}">
      <dgm:prSet phldrT="1" phldr="0"/>
      <dgm:spPr/>
      <dgm:t>
        <a:bodyPr rtlCol="0"/>
        <a:lstStyle/>
        <a:p>
          <a:pPr rtl="0"/>
          <a:endParaRPr lang="en-GB" noProof="0" dirty="0"/>
        </a:p>
      </dgm:t>
    </dgm:pt>
    <dgm:pt modelId="{0F6BA1FB-59E5-4F16-A7B4-1533BB1F09E4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b="0" i="0" dirty="0"/>
            <a:t>Make your goals specific</a:t>
          </a:r>
          <a:endParaRPr lang="en-GB" noProof="0" dirty="0"/>
        </a:p>
      </dgm:t>
    </dgm:pt>
    <dgm:pt modelId="{6A557BB1-C0DD-44CB-8745-CE5481476209}" type="parTrans" cxnId="{F0FA65E5-FB81-4E7A-9467-65363565F4A0}">
      <dgm:prSet/>
      <dgm:spPr/>
      <dgm:t>
        <a:bodyPr rtlCol="0"/>
        <a:lstStyle/>
        <a:p>
          <a:pPr rtl="0"/>
          <a:endParaRPr lang="en-GB" noProof="0" dirty="0"/>
        </a:p>
      </dgm:t>
    </dgm:pt>
    <dgm:pt modelId="{7DBF5CB5-29DD-4671-A0F3-981D48571500}" type="sibTrans" cxnId="{F0FA65E5-FB81-4E7A-9467-65363565F4A0}">
      <dgm:prSet phldrT="2" phldr="0"/>
      <dgm:spPr/>
      <dgm:t>
        <a:bodyPr rtlCol="0"/>
        <a:lstStyle/>
        <a:p>
          <a:pPr rtl="0"/>
          <a:endParaRPr lang="en-GB" noProof="0" dirty="0"/>
        </a:p>
      </dgm:t>
    </dgm:pt>
    <dgm:pt modelId="{1D096F01-AEA8-401D-8348-98E9A81F3CE0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US" altLang="zh-CN" b="0" i="0" dirty="0"/>
            <a:t>G</a:t>
          </a:r>
          <a:r>
            <a:rPr lang="en-GB" b="0" i="0" dirty="0"/>
            <a:t>ain work experience</a:t>
          </a:r>
          <a:endParaRPr lang="en-GB" noProof="0" dirty="0"/>
        </a:p>
      </dgm:t>
    </dgm:pt>
    <dgm:pt modelId="{AB9DA1CE-0370-48BB-8362-3A4CBF7FFB29}" type="parTrans" cxnId="{FD2381C0-DA6F-4859-90D6-313730044E7C}">
      <dgm:prSet/>
      <dgm:spPr/>
      <dgm:t>
        <a:bodyPr rtlCol="0"/>
        <a:lstStyle/>
        <a:p>
          <a:pPr rtl="0"/>
          <a:endParaRPr lang="en-GB" noProof="0" dirty="0"/>
        </a:p>
      </dgm:t>
    </dgm:pt>
    <dgm:pt modelId="{6088456C-4B73-4948-985C-DD954DEF44EF}" type="sibTrans" cxnId="{FD2381C0-DA6F-4859-90D6-313730044E7C}">
      <dgm:prSet phldrT="3" phldr="0"/>
      <dgm:spPr/>
      <dgm:t>
        <a:bodyPr rtlCol="0"/>
        <a:lstStyle/>
        <a:p>
          <a:pPr rtl="0"/>
          <a:endParaRPr lang="en-GB" noProof="0" dirty="0"/>
        </a:p>
      </dgm:t>
    </dgm:pt>
    <dgm:pt modelId="{DE16CBB4-D3F4-44AD-8379-3A5D78B889D5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b="0" i="0" dirty="0"/>
            <a:t>Don't be afraid to ask for help</a:t>
          </a:r>
          <a:endParaRPr lang="en-GB" noProof="0" dirty="0"/>
        </a:p>
      </dgm:t>
    </dgm:pt>
    <dgm:pt modelId="{917142D8-7514-46BB-B61D-8633F0189C31}" type="parTrans" cxnId="{058D75E7-8E09-41CE-ADFC-EEAD1556353B}">
      <dgm:prSet/>
      <dgm:spPr/>
      <dgm:t>
        <a:bodyPr rtlCol="0"/>
        <a:lstStyle/>
        <a:p>
          <a:pPr rtl="0"/>
          <a:endParaRPr lang="en-GB" noProof="0" dirty="0"/>
        </a:p>
      </dgm:t>
    </dgm:pt>
    <dgm:pt modelId="{C2728830-9A00-4764-A9F1-670DDF9E57B3}" type="sibTrans" cxnId="{058D75E7-8E09-41CE-ADFC-EEAD1556353B}">
      <dgm:prSet phldrT="4" phldr="0"/>
      <dgm:spPr/>
      <dgm:t>
        <a:bodyPr rtlCol="0"/>
        <a:lstStyle/>
        <a:p>
          <a:pPr rtl="0"/>
          <a:endParaRPr lang="en-GB" noProof="0" dirty="0"/>
        </a:p>
      </dgm:t>
    </dgm:pt>
    <dgm:pt modelId="{F7B81412-5EAE-488C-9259-0FA0EB0F090B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b="0" i="0" dirty="0"/>
            <a:t>Be active in participating in events</a:t>
          </a:r>
          <a:endParaRPr lang="en-GB" noProof="0" dirty="0"/>
        </a:p>
      </dgm:t>
    </dgm:pt>
    <dgm:pt modelId="{C9E63F01-62A4-4331-A67D-7FE563CE9D07}" type="parTrans" cxnId="{AD7281BE-8A99-43C0-9016-4082EB985BF2}">
      <dgm:prSet/>
      <dgm:spPr/>
      <dgm:t>
        <a:bodyPr rtlCol="0"/>
        <a:lstStyle/>
        <a:p>
          <a:pPr rtl="0"/>
          <a:endParaRPr lang="en-GB" noProof="0" dirty="0"/>
        </a:p>
      </dgm:t>
    </dgm:pt>
    <dgm:pt modelId="{32E76676-0672-4988-9FB1-308093FF8D5C}" type="sibTrans" cxnId="{AD7281BE-8A99-43C0-9016-4082EB985BF2}">
      <dgm:prSet phldrT="5" phldr="0"/>
      <dgm:spPr/>
      <dgm:t>
        <a:bodyPr rtlCol="0"/>
        <a:lstStyle/>
        <a:p>
          <a:pPr rtl="0"/>
          <a:endParaRPr lang="en-GB" noProof="0" dirty="0"/>
        </a:p>
      </dgm:t>
    </dgm:pt>
    <dgm:pt modelId="{9FFDEE84-67C3-3A48-B3C2-94074E342D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Believe in yourself </a:t>
          </a:r>
          <a:endParaRPr lang="en-GB" dirty="0"/>
        </a:p>
      </dgm:t>
    </dgm:pt>
    <dgm:pt modelId="{9DAE484F-9622-DB43-9169-9C0BB9D852AB}" type="parTrans" cxnId="{88A73A7E-4553-9F4A-B94A-C28D0D8F6A96}">
      <dgm:prSet/>
      <dgm:spPr/>
      <dgm:t>
        <a:bodyPr/>
        <a:lstStyle/>
        <a:p>
          <a:endParaRPr lang="en-GB"/>
        </a:p>
      </dgm:t>
    </dgm:pt>
    <dgm:pt modelId="{6FA53E10-BBCE-B84C-BCFD-8596DD0B8C16}" type="sibTrans" cxnId="{88A73A7E-4553-9F4A-B94A-C28D0D8F6A96}">
      <dgm:prSet phldrT="6" phldr="0"/>
      <dgm:spPr/>
      <dgm:t>
        <a:bodyPr/>
        <a:lstStyle/>
        <a:p>
          <a:endParaRPr lang="en-GB"/>
        </a:p>
      </dgm:t>
    </dgm:pt>
    <dgm:pt modelId="{AAC399BF-8B85-4E2C-A484-906352204A38}" type="pres">
      <dgm:prSet presAssocID="{0F5B3066-540F-4606-ADEC-65EB1C3E9627}" presName="root" presStyleCnt="0">
        <dgm:presLayoutVars>
          <dgm:dir/>
          <dgm:resizeHandles val="exact"/>
        </dgm:presLayoutVars>
      </dgm:prSet>
      <dgm:spPr/>
    </dgm:pt>
    <dgm:pt modelId="{96565AAF-A6D9-4D14-B4C5-9437CFC0944D}" type="pres">
      <dgm:prSet presAssocID="{198ACE8E-34F4-43E6-BB2E-1809B1CC58DC}" presName="compNode" presStyleCnt="0"/>
      <dgm:spPr/>
    </dgm:pt>
    <dgm:pt modelId="{D36C5CC6-60D5-4D68-885A-2322B31F6D2C}" type="pres">
      <dgm:prSet presAssocID="{198ACE8E-34F4-43E6-BB2E-1809B1CC58DC}" presName="bgRect" presStyleLbl="bgShp" presStyleIdx="0" presStyleCnt="6" custLinFactNeighborX="-3142" custLinFactNeighborY="1186"/>
      <dgm:spPr/>
    </dgm:pt>
    <dgm:pt modelId="{11A77600-CA7C-4979-8E48-BE4386C439D8}" type="pres">
      <dgm:prSet presAssocID="{198ACE8E-34F4-43E6-BB2E-1809B1CC58D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ED2B6F8-8145-4816-B53D-DDD4452A955A}" type="pres">
      <dgm:prSet presAssocID="{198ACE8E-34F4-43E6-BB2E-1809B1CC58DC}" presName="spaceRect" presStyleCnt="0"/>
      <dgm:spPr/>
    </dgm:pt>
    <dgm:pt modelId="{5773E1E1-5B58-471B-BBFE-AE37EF804B4B}" type="pres">
      <dgm:prSet presAssocID="{198ACE8E-34F4-43E6-BB2E-1809B1CC58DC}" presName="parTx" presStyleLbl="revTx" presStyleIdx="0" presStyleCnt="6">
        <dgm:presLayoutVars>
          <dgm:chMax val="0"/>
          <dgm:chPref val="0"/>
        </dgm:presLayoutVars>
      </dgm:prSet>
      <dgm:spPr/>
    </dgm:pt>
    <dgm:pt modelId="{4A0CB179-18AD-4928-AC4C-4F57B914D6A9}" type="pres">
      <dgm:prSet presAssocID="{C54063C4-24CD-4834-9424-53756AE38C6B}" presName="sibTrans" presStyleCnt="0"/>
      <dgm:spPr/>
    </dgm:pt>
    <dgm:pt modelId="{4208C66F-11E1-42FD-AC1A-311E36710BF4}" type="pres">
      <dgm:prSet presAssocID="{1D096F01-AEA8-401D-8348-98E9A81F3CE0}" presName="compNode" presStyleCnt="0"/>
      <dgm:spPr/>
    </dgm:pt>
    <dgm:pt modelId="{F1094311-2B08-45BA-BB9F-339C8BA193FF}" type="pres">
      <dgm:prSet presAssocID="{1D096F01-AEA8-401D-8348-98E9A81F3CE0}" presName="bgRect" presStyleLbl="bgShp" presStyleIdx="1" presStyleCnt="6"/>
      <dgm:spPr/>
    </dgm:pt>
    <dgm:pt modelId="{80364B4F-BB4B-4453-B909-A2BACA360A97}" type="pres">
      <dgm:prSet presAssocID="{1D096F01-AEA8-401D-8348-98E9A81F3CE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15C0EA4-36E7-4018-88F9-14300FB410B1}" type="pres">
      <dgm:prSet presAssocID="{1D096F01-AEA8-401D-8348-98E9A81F3CE0}" presName="spaceRect" presStyleCnt="0"/>
      <dgm:spPr/>
    </dgm:pt>
    <dgm:pt modelId="{F3EDE2FD-8A94-4D03-B7E2-F268BE2C2964}" type="pres">
      <dgm:prSet presAssocID="{1D096F01-AEA8-401D-8348-98E9A81F3CE0}" presName="parTx" presStyleLbl="revTx" presStyleIdx="1" presStyleCnt="6">
        <dgm:presLayoutVars>
          <dgm:chMax val="0"/>
          <dgm:chPref val="0"/>
        </dgm:presLayoutVars>
      </dgm:prSet>
      <dgm:spPr/>
    </dgm:pt>
    <dgm:pt modelId="{ABC67C27-19F9-408B-94CD-C33B1B5484D2}" type="pres">
      <dgm:prSet presAssocID="{6088456C-4B73-4948-985C-DD954DEF44EF}" presName="sibTrans" presStyleCnt="0"/>
      <dgm:spPr/>
    </dgm:pt>
    <dgm:pt modelId="{5250FD7F-2D9F-478C-965C-0C6A0491D4EA}" type="pres">
      <dgm:prSet presAssocID="{0F6BA1FB-59E5-4F16-A7B4-1533BB1F09E4}" presName="compNode" presStyleCnt="0"/>
      <dgm:spPr/>
    </dgm:pt>
    <dgm:pt modelId="{B541FF0A-D82B-4D13-A008-CA0CE157A84C}" type="pres">
      <dgm:prSet presAssocID="{0F6BA1FB-59E5-4F16-A7B4-1533BB1F09E4}" presName="bgRect" presStyleLbl="bgShp" presStyleIdx="2" presStyleCnt="6"/>
      <dgm:spPr/>
    </dgm:pt>
    <dgm:pt modelId="{D896D549-4D22-44C2-AA1B-225D9712F99C}" type="pres">
      <dgm:prSet presAssocID="{0F6BA1FB-59E5-4F16-A7B4-1533BB1F09E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95F7DDD-82AC-4A68-B084-2F8ADBE28BC1}" type="pres">
      <dgm:prSet presAssocID="{0F6BA1FB-59E5-4F16-A7B4-1533BB1F09E4}" presName="spaceRect" presStyleCnt="0"/>
      <dgm:spPr/>
    </dgm:pt>
    <dgm:pt modelId="{A237E172-64A7-4439-B514-2C3519F3D203}" type="pres">
      <dgm:prSet presAssocID="{0F6BA1FB-59E5-4F16-A7B4-1533BB1F09E4}" presName="parTx" presStyleLbl="revTx" presStyleIdx="2" presStyleCnt="6">
        <dgm:presLayoutVars>
          <dgm:chMax val="0"/>
          <dgm:chPref val="0"/>
        </dgm:presLayoutVars>
      </dgm:prSet>
      <dgm:spPr/>
    </dgm:pt>
    <dgm:pt modelId="{87A7015A-CED0-48D3-BD2D-B90D1C083341}" type="pres">
      <dgm:prSet presAssocID="{7DBF5CB5-29DD-4671-A0F3-981D48571500}" presName="sibTrans" presStyleCnt="0"/>
      <dgm:spPr/>
    </dgm:pt>
    <dgm:pt modelId="{0C152D80-EB84-4724-83CA-DA7B3312999A}" type="pres">
      <dgm:prSet presAssocID="{F7B81412-5EAE-488C-9259-0FA0EB0F090B}" presName="compNode" presStyleCnt="0"/>
      <dgm:spPr/>
    </dgm:pt>
    <dgm:pt modelId="{87909205-CE31-4BDB-9178-8E6AA48F05CF}" type="pres">
      <dgm:prSet presAssocID="{F7B81412-5EAE-488C-9259-0FA0EB0F090B}" presName="bgRect" presStyleLbl="bgShp" presStyleIdx="3" presStyleCnt="6"/>
      <dgm:spPr/>
    </dgm:pt>
    <dgm:pt modelId="{5C771AAE-56BD-439B-9271-4695500DD85C}" type="pres">
      <dgm:prSet presAssocID="{F7B81412-5EAE-488C-9259-0FA0EB0F090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ing"/>
        </a:ext>
      </dgm:extLst>
    </dgm:pt>
    <dgm:pt modelId="{EC86437A-6FBF-47C9-9C76-DEBB96D56D94}" type="pres">
      <dgm:prSet presAssocID="{F7B81412-5EAE-488C-9259-0FA0EB0F090B}" presName="spaceRect" presStyleCnt="0"/>
      <dgm:spPr/>
    </dgm:pt>
    <dgm:pt modelId="{EA476461-B8E1-4603-9CB8-74F5A6AB8710}" type="pres">
      <dgm:prSet presAssocID="{F7B81412-5EAE-488C-9259-0FA0EB0F090B}" presName="parTx" presStyleLbl="revTx" presStyleIdx="3" presStyleCnt="6">
        <dgm:presLayoutVars>
          <dgm:chMax val="0"/>
          <dgm:chPref val="0"/>
        </dgm:presLayoutVars>
      </dgm:prSet>
      <dgm:spPr/>
    </dgm:pt>
    <dgm:pt modelId="{6D00D1CF-5333-449F-9637-4140C5A4E667}" type="pres">
      <dgm:prSet presAssocID="{32E76676-0672-4988-9FB1-308093FF8D5C}" presName="sibTrans" presStyleCnt="0"/>
      <dgm:spPr/>
    </dgm:pt>
    <dgm:pt modelId="{69482D3A-BA8C-4C96-AF02-D270F9DE320E}" type="pres">
      <dgm:prSet presAssocID="{DE16CBB4-D3F4-44AD-8379-3A5D78B889D5}" presName="compNode" presStyleCnt="0"/>
      <dgm:spPr/>
    </dgm:pt>
    <dgm:pt modelId="{0F7449F5-2B0E-4AD5-B813-76CE5FB47299}" type="pres">
      <dgm:prSet presAssocID="{DE16CBB4-D3F4-44AD-8379-3A5D78B889D5}" presName="bgRect" presStyleLbl="bgShp" presStyleIdx="4" presStyleCnt="6"/>
      <dgm:spPr/>
    </dgm:pt>
    <dgm:pt modelId="{E05B29AF-EF05-4235-B6D4-62E2CFB6DD43}" type="pres">
      <dgm:prSet presAssocID="{DE16CBB4-D3F4-44AD-8379-3A5D78B889D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46B2A6C4-9102-4774-97DB-8562C4F520C3}" type="pres">
      <dgm:prSet presAssocID="{DE16CBB4-D3F4-44AD-8379-3A5D78B889D5}" presName="spaceRect" presStyleCnt="0"/>
      <dgm:spPr/>
    </dgm:pt>
    <dgm:pt modelId="{0DF2974B-E334-47ED-8024-EEB4CA82C161}" type="pres">
      <dgm:prSet presAssocID="{DE16CBB4-D3F4-44AD-8379-3A5D78B889D5}" presName="parTx" presStyleLbl="revTx" presStyleIdx="4" presStyleCnt="6">
        <dgm:presLayoutVars>
          <dgm:chMax val="0"/>
          <dgm:chPref val="0"/>
        </dgm:presLayoutVars>
      </dgm:prSet>
      <dgm:spPr/>
    </dgm:pt>
    <dgm:pt modelId="{BE54A12D-4513-4993-80AC-B8D68F27A1AB}" type="pres">
      <dgm:prSet presAssocID="{C2728830-9A00-4764-A9F1-670DDF9E57B3}" presName="sibTrans" presStyleCnt="0"/>
      <dgm:spPr/>
    </dgm:pt>
    <dgm:pt modelId="{5E539752-02FD-48DC-9412-F99F963A001F}" type="pres">
      <dgm:prSet presAssocID="{9FFDEE84-67C3-3A48-B3C2-94074E342DAE}" presName="compNode" presStyleCnt="0"/>
      <dgm:spPr/>
    </dgm:pt>
    <dgm:pt modelId="{E21E6BCC-0D4D-4A63-8822-47A6E5E91B74}" type="pres">
      <dgm:prSet presAssocID="{9FFDEE84-67C3-3A48-B3C2-94074E342DAE}" presName="bgRect" presStyleLbl="bgShp" presStyleIdx="5" presStyleCnt="6"/>
      <dgm:spPr/>
    </dgm:pt>
    <dgm:pt modelId="{1585CDFC-918A-422C-BC8F-4414A8187CE4}" type="pres">
      <dgm:prSet presAssocID="{9FFDEE84-67C3-3A48-B3C2-94074E342DA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C769AEA-9C17-472E-8F9D-A82DE665ECF2}" type="pres">
      <dgm:prSet presAssocID="{9FFDEE84-67C3-3A48-B3C2-94074E342DAE}" presName="spaceRect" presStyleCnt="0"/>
      <dgm:spPr/>
    </dgm:pt>
    <dgm:pt modelId="{48F033A6-024E-4816-BDE3-4B363AF523EA}" type="pres">
      <dgm:prSet presAssocID="{9FFDEE84-67C3-3A48-B3C2-94074E342DA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6524B0C-36E1-9A4A-9F29-53DCAE52F7F2}" type="presOf" srcId="{0F5B3066-540F-4606-ADEC-65EB1C3E9627}" destId="{AAC399BF-8B85-4E2C-A484-906352204A38}" srcOrd="0" destOrd="0" presId="urn:microsoft.com/office/officeart/2018/2/layout/IconVerticalSolidList"/>
    <dgm:cxn modelId="{65B5670F-3AF2-0845-8819-5EAAAF2BA9A0}" type="presOf" srcId="{DE16CBB4-D3F4-44AD-8379-3A5D78B889D5}" destId="{0DF2974B-E334-47ED-8024-EEB4CA82C161}" srcOrd="0" destOrd="0" presId="urn:microsoft.com/office/officeart/2018/2/layout/IconVerticalSolidList"/>
    <dgm:cxn modelId="{D6E41F32-624F-824A-932E-B2AF991CFB9D}" type="presOf" srcId="{198ACE8E-34F4-43E6-BB2E-1809B1CC58DC}" destId="{5773E1E1-5B58-471B-BBFE-AE37EF804B4B}" srcOrd="0" destOrd="0" presId="urn:microsoft.com/office/officeart/2018/2/layout/IconVerticalSolidList"/>
    <dgm:cxn modelId="{588F1E42-D8D6-B340-9E15-D425BFB31B66}" type="presOf" srcId="{F7B81412-5EAE-488C-9259-0FA0EB0F090B}" destId="{EA476461-B8E1-4603-9CB8-74F5A6AB8710}" srcOrd="0" destOrd="0" presId="urn:microsoft.com/office/officeart/2018/2/layout/IconVerticalSolidList"/>
    <dgm:cxn modelId="{A5DFE945-AE7A-0C45-84CF-2255125421E3}" type="presOf" srcId="{0F6BA1FB-59E5-4F16-A7B4-1533BB1F09E4}" destId="{A237E172-64A7-4439-B514-2C3519F3D203}" srcOrd="0" destOrd="0" presId="urn:microsoft.com/office/officeart/2018/2/layout/IconVerticalSolidList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7D20157E-B71C-A845-A80B-754A3E7A6AAE}" type="presOf" srcId="{1D096F01-AEA8-401D-8348-98E9A81F3CE0}" destId="{F3EDE2FD-8A94-4D03-B7E2-F268BE2C2964}" srcOrd="0" destOrd="0" presId="urn:microsoft.com/office/officeart/2018/2/layout/IconVerticalSolidList"/>
    <dgm:cxn modelId="{88A73A7E-4553-9F4A-B94A-C28D0D8F6A96}" srcId="{0F5B3066-540F-4606-ADEC-65EB1C3E9627}" destId="{9FFDEE84-67C3-3A48-B3C2-94074E342DAE}" srcOrd="5" destOrd="0" parTransId="{9DAE484F-9622-DB43-9169-9C0BB9D852AB}" sibTransId="{6FA53E10-BBCE-B84C-BCFD-8596DD0B8C16}"/>
    <dgm:cxn modelId="{4C86038B-9A15-1D40-89C8-092EDB674635}" type="presOf" srcId="{9FFDEE84-67C3-3A48-B3C2-94074E342DAE}" destId="{48F033A6-024E-4816-BDE3-4B363AF523EA}" srcOrd="0" destOrd="0" presId="urn:microsoft.com/office/officeart/2018/2/layout/IconVerticalSolidList"/>
    <dgm:cxn modelId="{AD7281BE-8A99-43C0-9016-4082EB985BF2}" srcId="{0F5B3066-540F-4606-ADEC-65EB1C3E9627}" destId="{F7B81412-5EAE-488C-9259-0FA0EB0F090B}" srcOrd="3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1" destOrd="0" parTransId="{AB9DA1CE-0370-48BB-8362-3A4CBF7FFB29}" sibTransId="{6088456C-4B73-4948-985C-DD954DEF44EF}"/>
    <dgm:cxn modelId="{F0FA65E5-FB81-4E7A-9467-65363565F4A0}" srcId="{0F5B3066-540F-4606-ADEC-65EB1C3E9627}" destId="{0F6BA1FB-59E5-4F16-A7B4-1533BB1F09E4}" srcOrd="2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4" destOrd="0" parTransId="{917142D8-7514-46BB-B61D-8633F0189C31}" sibTransId="{C2728830-9A00-4764-A9F1-670DDF9E57B3}"/>
    <dgm:cxn modelId="{88F6B3F8-15D2-414F-B663-0118E2195F89}" type="presParOf" srcId="{AAC399BF-8B85-4E2C-A484-906352204A38}" destId="{96565AAF-A6D9-4D14-B4C5-9437CFC0944D}" srcOrd="0" destOrd="0" presId="urn:microsoft.com/office/officeart/2018/2/layout/IconVerticalSolidList"/>
    <dgm:cxn modelId="{373B5371-327C-2146-AF25-BC8B41EDEC8C}" type="presParOf" srcId="{96565AAF-A6D9-4D14-B4C5-9437CFC0944D}" destId="{D36C5CC6-60D5-4D68-885A-2322B31F6D2C}" srcOrd="0" destOrd="0" presId="urn:microsoft.com/office/officeart/2018/2/layout/IconVerticalSolidList"/>
    <dgm:cxn modelId="{64EF2E64-2243-8941-A191-CE81ED73EC91}" type="presParOf" srcId="{96565AAF-A6D9-4D14-B4C5-9437CFC0944D}" destId="{11A77600-CA7C-4979-8E48-BE4386C439D8}" srcOrd="1" destOrd="0" presId="urn:microsoft.com/office/officeart/2018/2/layout/IconVerticalSolidList"/>
    <dgm:cxn modelId="{0748D2F8-3B2E-234E-8ABB-FF2D47243A71}" type="presParOf" srcId="{96565AAF-A6D9-4D14-B4C5-9437CFC0944D}" destId="{FED2B6F8-8145-4816-B53D-DDD4452A955A}" srcOrd="2" destOrd="0" presId="urn:microsoft.com/office/officeart/2018/2/layout/IconVerticalSolidList"/>
    <dgm:cxn modelId="{22BF003F-9979-144E-970D-7618C6F72A6F}" type="presParOf" srcId="{96565AAF-A6D9-4D14-B4C5-9437CFC0944D}" destId="{5773E1E1-5B58-471B-BBFE-AE37EF804B4B}" srcOrd="3" destOrd="0" presId="urn:microsoft.com/office/officeart/2018/2/layout/IconVerticalSolidList"/>
    <dgm:cxn modelId="{B89686AA-8738-184A-8E20-887E12BCAF43}" type="presParOf" srcId="{AAC399BF-8B85-4E2C-A484-906352204A38}" destId="{4A0CB179-18AD-4928-AC4C-4F57B914D6A9}" srcOrd="1" destOrd="0" presId="urn:microsoft.com/office/officeart/2018/2/layout/IconVerticalSolidList"/>
    <dgm:cxn modelId="{46E50360-5ABB-594A-A06F-9C59F79E2A88}" type="presParOf" srcId="{AAC399BF-8B85-4E2C-A484-906352204A38}" destId="{4208C66F-11E1-42FD-AC1A-311E36710BF4}" srcOrd="2" destOrd="0" presId="urn:microsoft.com/office/officeart/2018/2/layout/IconVerticalSolidList"/>
    <dgm:cxn modelId="{8C4EEF7B-1FF4-7447-99A8-C974D6B0A1BB}" type="presParOf" srcId="{4208C66F-11E1-42FD-AC1A-311E36710BF4}" destId="{F1094311-2B08-45BA-BB9F-339C8BA193FF}" srcOrd="0" destOrd="0" presId="urn:microsoft.com/office/officeart/2018/2/layout/IconVerticalSolidList"/>
    <dgm:cxn modelId="{6874D4D9-3CB7-0544-9A31-94B9907FEBF9}" type="presParOf" srcId="{4208C66F-11E1-42FD-AC1A-311E36710BF4}" destId="{80364B4F-BB4B-4453-B909-A2BACA360A97}" srcOrd="1" destOrd="0" presId="urn:microsoft.com/office/officeart/2018/2/layout/IconVerticalSolidList"/>
    <dgm:cxn modelId="{7EA7978D-36E0-7C40-8B71-E7BF0CCB5CA4}" type="presParOf" srcId="{4208C66F-11E1-42FD-AC1A-311E36710BF4}" destId="{115C0EA4-36E7-4018-88F9-14300FB410B1}" srcOrd="2" destOrd="0" presId="urn:microsoft.com/office/officeart/2018/2/layout/IconVerticalSolidList"/>
    <dgm:cxn modelId="{89A7D420-BBF8-0146-B037-979A4BB0C73E}" type="presParOf" srcId="{4208C66F-11E1-42FD-AC1A-311E36710BF4}" destId="{F3EDE2FD-8A94-4D03-B7E2-F268BE2C2964}" srcOrd="3" destOrd="0" presId="urn:microsoft.com/office/officeart/2018/2/layout/IconVerticalSolidList"/>
    <dgm:cxn modelId="{BD1AFBA4-5827-0947-9BC8-B51FF7A60131}" type="presParOf" srcId="{AAC399BF-8B85-4E2C-A484-906352204A38}" destId="{ABC67C27-19F9-408B-94CD-C33B1B5484D2}" srcOrd="3" destOrd="0" presId="urn:microsoft.com/office/officeart/2018/2/layout/IconVerticalSolidList"/>
    <dgm:cxn modelId="{7970E589-EC53-4749-BA87-9013FA9FBA17}" type="presParOf" srcId="{AAC399BF-8B85-4E2C-A484-906352204A38}" destId="{5250FD7F-2D9F-478C-965C-0C6A0491D4EA}" srcOrd="4" destOrd="0" presId="urn:microsoft.com/office/officeart/2018/2/layout/IconVerticalSolidList"/>
    <dgm:cxn modelId="{19BC251E-43D2-B64D-84DB-2E0C0BBAE940}" type="presParOf" srcId="{5250FD7F-2D9F-478C-965C-0C6A0491D4EA}" destId="{B541FF0A-D82B-4D13-A008-CA0CE157A84C}" srcOrd="0" destOrd="0" presId="urn:microsoft.com/office/officeart/2018/2/layout/IconVerticalSolidList"/>
    <dgm:cxn modelId="{CEEA33AF-1CC6-1B4E-BF8D-32ADA474BDD5}" type="presParOf" srcId="{5250FD7F-2D9F-478C-965C-0C6A0491D4EA}" destId="{D896D549-4D22-44C2-AA1B-225D9712F99C}" srcOrd="1" destOrd="0" presId="urn:microsoft.com/office/officeart/2018/2/layout/IconVerticalSolidList"/>
    <dgm:cxn modelId="{F66BA308-368E-ED44-A62E-93C4B2DA138F}" type="presParOf" srcId="{5250FD7F-2D9F-478C-965C-0C6A0491D4EA}" destId="{395F7DDD-82AC-4A68-B084-2F8ADBE28BC1}" srcOrd="2" destOrd="0" presId="urn:microsoft.com/office/officeart/2018/2/layout/IconVerticalSolidList"/>
    <dgm:cxn modelId="{35FC5063-E547-1842-A628-A6F0AE7733CB}" type="presParOf" srcId="{5250FD7F-2D9F-478C-965C-0C6A0491D4EA}" destId="{A237E172-64A7-4439-B514-2C3519F3D203}" srcOrd="3" destOrd="0" presId="urn:microsoft.com/office/officeart/2018/2/layout/IconVerticalSolidList"/>
    <dgm:cxn modelId="{51D0FCAD-452D-DC4D-9A08-F28062CB2330}" type="presParOf" srcId="{AAC399BF-8B85-4E2C-A484-906352204A38}" destId="{87A7015A-CED0-48D3-BD2D-B90D1C083341}" srcOrd="5" destOrd="0" presId="urn:microsoft.com/office/officeart/2018/2/layout/IconVerticalSolidList"/>
    <dgm:cxn modelId="{86F2884C-5226-D14A-A9DC-C7CC1BBB62D6}" type="presParOf" srcId="{AAC399BF-8B85-4E2C-A484-906352204A38}" destId="{0C152D80-EB84-4724-83CA-DA7B3312999A}" srcOrd="6" destOrd="0" presId="urn:microsoft.com/office/officeart/2018/2/layout/IconVerticalSolidList"/>
    <dgm:cxn modelId="{A736563F-42D1-CF46-8AF3-C598875B8423}" type="presParOf" srcId="{0C152D80-EB84-4724-83CA-DA7B3312999A}" destId="{87909205-CE31-4BDB-9178-8E6AA48F05CF}" srcOrd="0" destOrd="0" presId="urn:microsoft.com/office/officeart/2018/2/layout/IconVerticalSolidList"/>
    <dgm:cxn modelId="{97CB4CC2-4A03-E045-A40F-BFE1EED25CD4}" type="presParOf" srcId="{0C152D80-EB84-4724-83CA-DA7B3312999A}" destId="{5C771AAE-56BD-439B-9271-4695500DD85C}" srcOrd="1" destOrd="0" presId="urn:microsoft.com/office/officeart/2018/2/layout/IconVerticalSolidList"/>
    <dgm:cxn modelId="{94874054-B1C2-E441-8966-495AE746CBD8}" type="presParOf" srcId="{0C152D80-EB84-4724-83CA-DA7B3312999A}" destId="{EC86437A-6FBF-47C9-9C76-DEBB96D56D94}" srcOrd="2" destOrd="0" presId="urn:microsoft.com/office/officeart/2018/2/layout/IconVerticalSolidList"/>
    <dgm:cxn modelId="{11DC90F8-7346-794C-82C5-2CE2090CCF7C}" type="presParOf" srcId="{0C152D80-EB84-4724-83CA-DA7B3312999A}" destId="{EA476461-B8E1-4603-9CB8-74F5A6AB8710}" srcOrd="3" destOrd="0" presId="urn:microsoft.com/office/officeart/2018/2/layout/IconVerticalSolidList"/>
    <dgm:cxn modelId="{2B34256D-6773-DF47-88A4-AAB624C1D1E2}" type="presParOf" srcId="{AAC399BF-8B85-4E2C-A484-906352204A38}" destId="{6D00D1CF-5333-449F-9637-4140C5A4E667}" srcOrd="7" destOrd="0" presId="urn:microsoft.com/office/officeart/2018/2/layout/IconVerticalSolidList"/>
    <dgm:cxn modelId="{4309D79C-12EF-8041-84AC-48A3DBAB1DC5}" type="presParOf" srcId="{AAC399BF-8B85-4E2C-A484-906352204A38}" destId="{69482D3A-BA8C-4C96-AF02-D270F9DE320E}" srcOrd="8" destOrd="0" presId="urn:microsoft.com/office/officeart/2018/2/layout/IconVerticalSolidList"/>
    <dgm:cxn modelId="{3C901A20-6801-4E40-84CD-A3CFDF3CD67D}" type="presParOf" srcId="{69482D3A-BA8C-4C96-AF02-D270F9DE320E}" destId="{0F7449F5-2B0E-4AD5-B813-76CE5FB47299}" srcOrd="0" destOrd="0" presId="urn:microsoft.com/office/officeart/2018/2/layout/IconVerticalSolidList"/>
    <dgm:cxn modelId="{ACF48EAD-2714-4347-BF28-1216A754E42E}" type="presParOf" srcId="{69482D3A-BA8C-4C96-AF02-D270F9DE320E}" destId="{E05B29AF-EF05-4235-B6D4-62E2CFB6DD43}" srcOrd="1" destOrd="0" presId="urn:microsoft.com/office/officeart/2018/2/layout/IconVerticalSolidList"/>
    <dgm:cxn modelId="{960EF40B-A4F9-F940-929E-82572C64E3DC}" type="presParOf" srcId="{69482D3A-BA8C-4C96-AF02-D270F9DE320E}" destId="{46B2A6C4-9102-4774-97DB-8562C4F520C3}" srcOrd="2" destOrd="0" presId="urn:microsoft.com/office/officeart/2018/2/layout/IconVerticalSolidList"/>
    <dgm:cxn modelId="{7876E7AB-437F-E14D-A84E-FA29C8F4DC5F}" type="presParOf" srcId="{69482D3A-BA8C-4C96-AF02-D270F9DE320E}" destId="{0DF2974B-E334-47ED-8024-EEB4CA82C161}" srcOrd="3" destOrd="0" presId="urn:microsoft.com/office/officeart/2018/2/layout/IconVerticalSolidList"/>
    <dgm:cxn modelId="{6BF165DE-54F6-C646-88AE-B410F1547EDB}" type="presParOf" srcId="{AAC399BF-8B85-4E2C-A484-906352204A38}" destId="{BE54A12D-4513-4993-80AC-B8D68F27A1AB}" srcOrd="9" destOrd="0" presId="urn:microsoft.com/office/officeart/2018/2/layout/IconVerticalSolidList"/>
    <dgm:cxn modelId="{DE538A20-4F6C-C34A-8E00-30D42503C474}" type="presParOf" srcId="{AAC399BF-8B85-4E2C-A484-906352204A38}" destId="{5E539752-02FD-48DC-9412-F99F963A001F}" srcOrd="10" destOrd="0" presId="urn:microsoft.com/office/officeart/2018/2/layout/IconVerticalSolidList"/>
    <dgm:cxn modelId="{E415B075-70FB-0142-8689-C621CD3E4545}" type="presParOf" srcId="{5E539752-02FD-48DC-9412-F99F963A001F}" destId="{E21E6BCC-0D4D-4A63-8822-47A6E5E91B74}" srcOrd="0" destOrd="0" presId="urn:microsoft.com/office/officeart/2018/2/layout/IconVerticalSolidList"/>
    <dgm:cxn modelId="{604E4EB5-34B1-0B47-903F-D92FA86FB681}" type="presParOf" srcId="{5E539752-02FD-48DC-9412-F99F963A001F}" destId="{1585CDFC-918A-422C-BC8F-4414A8187CE4}" srcOrd="1" destOrd="0" presId="urn:microsoft.com/office/officeart/2018/2/layout/IconVerticalSolidList"/>
    <dgm:cxn modelId="{A920F17C-4029-9349-AD80-82515D413253}" type="presParOf" srcId="{5E539752-02FD-48DC-9412-F99F963A001F}" destId="{BC769AEA-9C17-472E-8F9D-A82DE665ECF2}" srcOrd="2" destOrd="0" presId="urn:microsoft.com/office/officeart/2018/2/layout/IconVerticalSolidList"/>
    <dgm:cxn modelId="{285B43B7-6D66-4048-ADDD-21BA5EC3076D}" type="presParOf" srcId="{5E539752-02FD-48DC-9412-F99F963A001F}" destId="{48F033A6-024E-4816-BDE3-4B363AF523EA}" srcOrd="3" destOrd="0" presId="urn:microsoft.com/office/officeart/2018/2/layout/IconVerticalSolidList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50F82-3C13-7443-9E30-B48A0E66E572}">
      <dsp:nvSpPr>
        <dsp:cNvPr id="0" name=""/>
        <dsp:cNvSpPr/>
      </dsp:nvSpPr>
      <dsp:spPr>
        <a:xfrm>
          <a:off x="1384853" y="2131"/>
          <a:ext cx="5539412" cy="110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80" tIns="280455" rIns="107480" bIns="2804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 for a multinational company with a diverse culture</a:t>
          </a:r>
        </a:p>
      </dsp:txBody>
      <dsp:txXfrm>
        <a:off x="1384853" y="2131"/>
        <a:ext cx="5539412" cy="1104152"/>
      </dsp:txXfrm>
    </dsp:sp>
    <dsp:sp modelId="{8FFE11C0-CC65-634F-B1F3-CC20CAE1A1A5}">
      <dsp:nvSpPr>
        <dsp:cNvPr id="0" name=""/>
        <dsp:cNvSpPr/>
      </dsp:nvSpPr>
      <dsp:spPr>
        <a:xfrm>
          <a:off x="0" y="2131"/>
          <a:ext cx="1384853" cy="1104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82" tIns="109066" rIns="73282" bIns="1090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Overall</a:t>
          </a:r>
          <a:endParaRPr lang="en-US" sz="2000" b="1" kern="1200" dirty="0"/>
        </a:p>
      </dsp:txBody>
      <dsp:txXfrm>
        <a:off x="0" y="2131"/>
        <a:ext cx="1384853" cy="1104152"/>
      </dsp:txXfrm>
    </dsp:sp>
    <dsp:sp modelId="{57381218-9765-FC46-BBB5-7A98971EC2A3}">
      <dsp:nvSpPr>
        <dsp:cNvPr id="0" name=""/>
        <dsp:cNvSpPr/>
      </dsp:nvSpPr>
      <dsp:spPr>
        <a:xfrm>
          <a:off x="1384853" y="1172533"/>
          <a:ext cx="5539412" cy="110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80" tIns="280455" rIns="107480" bIns="2804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Become a Chartered Accountant with good professional training</a:t>
          </a:r>
        </a:p>
      </dsp:txBody>
      <dsp:txXfrm>
        <a:off x="1384853" y="1172533"/>
        <a:ext cx="5539412" cy="1104152"/>
      </dsp:txXfrm>
    </dsp:sp>
    <dsp:sp modelId="{B1FCDF5D-BDE5-0F47-8731-C4DCFB8D887D}">
      <dsp:nvSpPr>
        <dsp:cNvPr id="0" name=""/>
        <dsp:cNvSpPr/>
      </dsp:nvSpPr>
      <dsp:spPr>
        <a:xfrm>
          <a:off x="0" y="1172533"/>
          <a:ext cx="1384853" cy="1104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82" tIns="109066" rIns="73282" bIns="1090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Training</a:t>
          </a:r>
          <a:endParaRPr lang="en-US" sz="2000" b="1" kern="1200" dirty="0"/>
        </a:p>
      </dsp:txBody>
      <dsp:txXfrm>
        <a:off x="0" y="1172533"/>
        <a:ext cx="1384853" cy="1104152"/>
      </dsp:txXfrm>
    </dsp:sp>
    <dsp:sp modelId="{C9A48064-5C22-AC4E-91E2-4375BFCC5684}">
      <dsp:nvSpPr>
        <dsp:cNvPr id="0" name=""/>
        <dsp:cNvSpPr/>
      </dsp:nvSpPr>
      <dsp:spPr>
        <a:xfrm>
          <a:off x="1384853" y="2342935"/>
          <a:ext cx="5539412" cy="110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80" tIns="280455" rIns="107480" bIns="2804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Gain exposure to different clients and</a:t>
          </a:r>
          <a:r>
            <a:rPr lang="zh-CN" altLang="en-US" sz="1800" kern="1200" dirty="0"/>
            <a:t> </a:t>
          </a:r>
          <a:r>
            <a:rPr lang="en-US" sz="1800" kern="1200" dirty="0"/>
            <a:t>industries</a:t>
          </a:r>
        </a:p>
      </dsp:txBody>
      <dsp:txXfrm>
        <a:off x="1384853" y="2342935"/>
        <a:ext cx="5539412" cy="1104152"/>
      </dsp:txXfrm>
    </dsp:sp>
    <dsp:sp modelId="{6CB39732-81FA-4842-85AE-70AA67860F72}">
      <dsp:nvSpPr>
        <dsp:cNvPr id="0" name=""/>
        <dsp:cNvSpPr/>
      </dsp:nvSpPr>
      <dsp:spPr>
        <a:xfrm>
          <a:off x="0" y="2342935"/>
          <a:ext cx="1384853" cy="1104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82" tIns="109066" rIns="73282" bIns="1090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Industries</a:t>
          </a:r>
          <a:endParaRPr lang="en-US" sz="1400" b="1" kern="1200" dirty="0"/>
        </a:p>
      </dsp:txBody>
      <dsp:txXfrm>
        <a:off x="0" y="2342935"/>
        <a:ext cx="1384853" cy="1104152"/>
      </dsp:txXfrm>
    </dsp:sp>
    <dsp:sp modelId="{5FF6ACFF-DD91-9545-8330-E21C7F740E1A}">
      <dsp:nvSpPr>
        <dsp:cNvPr id="0" name=""/>
        <dsp:cNvSpPr/>
      </dsp:nvSpPr>
      <dsp:spPr>
        <a:xfrm>
          <a:off x="1384853" y="3513336"/>
          <a:ext cx="5539412" cy="110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80" tIns="280455" rIns="107480" bIns="2804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Find a company that can sponsor a UK work visa</a:t>
          </a:r>
        </a:p>
      </dsp:txBody>
      <dsp:txXfrm>
        <a:off x="1384853" y="3513336"/>
        <a:ext cx="5539412" cy="1104152"/>
      </dsp:txXfrm>
    </dsp:sp>
    <dsp:sp modelId="{44427C00-C20E-1045-A73F-DFD8359A7AC6}">
      <dsp:nvSpPr>
        <dsp:cNvPr id="0" name=""/>
        <dsp:cNvSpPr/>
      </dsp:nvSpPr>
      <dsp:spPr>
        <a:xfrm>
          <a:off x="0" y="3513336"/>
          <a:ext cx="1384853" cy="1104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82" tIns="109066" rIns="73282" bIns="1090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Visa</a:t>
          </a:r>
          <a:endParaRPr lang="en-US" sz="2000" b="1" kern="1200" dirty="0"/>
        </a:p>
      </dsp:txBody>
      <dsp:txXfrm>
        <a:off x="0" y="3513336"/>
        <a:ext cx="1384853" cy="1104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607D-B063-B248-99D2-CD6C1B54E7CC}">
      <dsp:nvSpPr>
        <dsp:cNvPr id="0" name=""/>
        <dsp:cNvSpPr/>
      </dsp:nvSpPr>
      <dsp:spPr>
        <a:xfrm>
          <a:off x="5656" y="306876"/>
          <a:ext cx="2788071" cy="111522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Online Application Form</a:t>
          </a:r>
          <a:endParaRPr lang="en-US" sz="2200" kern="1200" dirty="0"/>
        </a:p>
      </dsp:txBody>
      <dsp:txXfrm>
        <a:off x="563270" y="306876"/>
        <a:ext cx="1672843" cy="1115228"/>
      </dsp:txXfrm>
    </dsp:sp>
    <dsp:sp modelId="{C212C316-6FE7-E042-85FD-F2AFDC4D52FF}">
      <dsp:nvSpPr>
        <dsp:cNvPr id="0" name=""/>
        <dsp:cNvSpPr/>
      </dsp:nvSpPr>
      <dsp:spPr>
        <a:xfrm>
          <a:off x="5656" y="1561508"/>
          <a:ext cx="2230457" cy="199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b="0" i="0" kern="1200" dirty="0"/>
            <a:t>P</a:t>
          </a:r>
          <a:r>
            <a:rPr lang="en-GB" sz="2200" b="0" i="0" kern="1200" dirty="0" err="1"/>
            <a:t>ersonal</a:t>
          </a:r>
          <a:r>
            <a:rPr lang="en-GB" sz="2200" b="0" i="0" kern="1200" dirty="0"/>
            <a:t> </a:t>
          </a:r>
          <a:r>
            <a:rPr lang="en-US" altLang="zh-CN" sz="2200" b="0" i="0" kern="1200" dirty="0"/>
            <a:t>I</a:t>
          </a:r>
          <a:r>
            <a:rPr lang="en-GB" sz="2200" b="0" i="0" kern="1200" dirty="0" err="1"/>
            <a:t>nformation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b="0" i="0" kern="1200" dirty="0"/>
            <a:t>A</a:t>
          </a:r>
          <a:r>
            <a:rPr lang="en-GB" sz="2200" b="0" i="0" kern="1200" dirty="0" err="1"/>
            <a:t>cademic</a:t>
          </a:r>
          <a:r>
            <a:rPr lang="en-GB" sz="2200" b="0" i="0" kern="1200" dirty="0"/>
            <a:t> </a:t>
          </a:r>
          <a:r>
            <a:rPr lang="en-US" altLang="zh-CN" sz="2200" b="0" i="0" kern="1200" dirty="0"/>
            <a:t>R</a:t>
          </a:r>
          <a:r>
            <a:rPr lang="en-GB" sz="2200" b="0" i="0" kern="1200" dirty="0" err="1"/>
            <a:t>esults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b="0" i="0" kern="1200" dirty="0"/>
            <a:t>P</a:t>
          </a:r>
          <a:r>
            <a:rPr lang="en-GB" sz="2200" b="0" i="0" kern="1200" dirty="0" err="1"/>
            <a:t>osition</a:t>
          </a:r>
          <a:endParaRPr lang="en-US" sz="2200" kern="1200" dirty="0"/>
        </a:p>
      </dsp:txBody>
      <dsp:txXfrm>
        <a:off x="5656" y="1561508"/>
        <a:ext cx="2230457" cy="1990828"/>
      </dsp:txXfrm>
    </dsp:sp>
    <dsp:sp modelId="{862E56C3-E007-F946-9570-1AAA94500EE9}">
      <dsp:nvSpPr>
        <dsp:cNvPr id="0" name=""/>
        <dsp:cNvSpPr/>
      </dsp:nvSpPr>
      <dsp:spPr>
        <a:xfrm>
          <a:off x="2577728" y="306876"/>
          <a:ext cx="2788071" cy="1115228"/>
        </a:xfrm>
        <a:prstGeom prst="chevron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Online Test</a:t>
          </a:r>
          <a:endParaRPr lang="en-US" sz="2200" kern="1200" dirty="0"/>
        </a:p>
      </dsp:txBody>
      <dsp:txXfrm>
        <a:off x="3135342" y="306876"/>
        <a:ext cx="1672843" cy="1115228"/>
      </dsp:txXfrm>
    </dsp:sp>
    <dsp:sp modelId="{03D6AC19-B1CC-F841-B034-3CF78A39EAD8}">
      <dsp:nvSpPr>
        <dsp:cNvPr id="0" name=""/>
        <dsp:cNvSpPr/>
      </dsp:nvSpPr>
      <dsp:spPr>
        <a:xfrm>
          <a:off x="2577728" y="1561508"/>
          <a:ext cx="2230457" cy="199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i="0" kern="1200" dirty="0"/>
            <a:t>Game-based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i="0" kern="1200" dirty="0"/>
            <a:t>Logic Analysis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i="0" kern="1200" dirty="0"/>
            <a:t>Mathematical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i="0" kern="1200" dirty="0"/>
            <a:t>Situational Judgement Test</a:t>
          </a:r>
          <a:endParaRPr lang="en-US" sz="2200" kern="1200" dirty="0"/>
        </a:p>
      </dsp:txBody>
      <dsp:txXfrm>
        <a:off x="2577728" y="1561508"/>
        <a:ext cx="2230457" cy="1990828"/>
      </dsp:txXfrm>
    </dsp:sp>
    <dsp:sp modelId="{D554A528-EA68-7F45-BD6F-F736A2AB1685}">
      <dsp:nvSpPr>
        <dsp:cNvPr id="0" name=""/>
        <dsp:cNvSpPr/>
      </dsp:nvSpPr>
      <dsp:spPr>
        <a:xfrm>
          <a:off x="5149800" y="306876"/>
          <a:ext cx="2788071" cy="1115228"/>
        </a:xfrm>
        <a:prstGeom prst="chevron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Online Video Interview</a:t>
          </a:r>
          <a:endParaRPr lang="en-US" sz="2200" kern="1200" dirty="0"/>
        </a:p>
      </dsp:txBody>
      <dsp:txXfrm>
        <a:off x="5707414" y="306876"/>
        <a:ext cx="1672843" cy="1115228"/>
      </dsp:txXfrm>
    </dsp:sp>
    <dsp:sp modelId="{D96668E7-68A4-C646-B244-759F39E00477}">
      <dsp:nvSpPr>
        <dsp:cNvPr id="0" name=""/>
        <dsp:cNvSpPr/>
      </dsp:nvSpPr>
      <dsp:spPr>
        <a:xfrm>
          <a:off x="5149800" y="1561508"/>
          <a:ext cx="2230457" cy="199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5-6 Questions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b="0" i="0" kern="1200" dirty="0"/>
            <a:t>2-3</a:t>
          </a:r>
          <a:r>
            <a:rPr lang="en-GB" sz="2200" b="0" i="0" kern="1200" dirty="0"/>
            <a:t> Minutes to Prepare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i="0" kern="1200" dirty="0"/>
            <a:t>2-3 Minutes to Answer</a:t>
          </a:r>
          <a:endParaRPr lang="en-US" sz="2200" kern="1200" dirty="0"/>
        </a:p>
      </dsp:txBody>
      <dsp:txXfrm>
        <a:off x="5149800" y="1561508"/>
        <a:ext cx="2230457" cy="1990828"/>
      </dsp:txXfrm>
    </dsp:sp>
    <dsp:sp modelId="{8BDDC490-3E7B-6741-90E4-C3587F8A7DCB}">
      <dsp:nvSpPr>
        <dsp:cNvPr id="0" name=""/>
        <dsp:cNvSpPr/>
      </dsp:nvSpPr>
      <dsp:spPr>
        <a:xfrm>
          <a:off x="7721871" y="306876"/>
          <a:ext cx="2788071" cy="1115228"/>
        </a:xfrm>
        <a:prstGeom prst="chevron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Assessment Centre</a:t>
          </a:r>
          <a:endParaRPr lang="en-US" sz="2200" kern="1200" dirty="0"/>
        </a:p>
      </dsp:txBody>
      <dsp:txXfrm>
        <a:off x="8279485" y="306876"/>
        <a:ext cx="1672843" cy="1115228"/>
      </dsp:txXfrm>
    </dsp:sp>
    <dsp:sp modelId="{46A9F753-CA98-A84B-BF7B-8A59357AAED7}">
      <dsp:nvSpPr>
        <dsp:cNvPr id="0" name=""/>
        <dsp:cNvSpPr/>
      </dsp:nvSpPr>
      <dsp:spPr>
        <a:xfrm>
          <a:off x="7721871" y="1561508"/>
          <a:ext cx="2230457" cy="199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Written Report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Numerical Test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kern="1200" dirty="0"/>
            <a:t>1v1</a:t>
          </a:r>
          <a:r>
            <a:rPr lang="zh-CN" altLang="en-US" sz="2200" kern="1200" dirty="0"/>
            <a:t> </a:t>
          </a:r>
          <a:r>
            <a:rPr lang="en-US" altLang="zh-CN" sz="2200" kern="1200" dirty="0"/>
            <a:t>Interview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i="0" kern="1200" dirty="0"/>
            <a:t>Group Exercise</a:t>
          </a:r>
          <a:endParaRPr lang="en-US" sz="2200" kern="1200" dirty="0"/>
        </a:p>
      </dsp:txBody>
      <dsp:txXfrm>
        <a:off x="7721871" y="1561508"/>
        <a:ext cx="2230457" cy="1990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5FBB-A47B-AF46-BCC5-942F0B152C35}">
      <dsp:nvSpPr>
        <dsp:cNvPr id="0" name=""/>
        <dsp:cNvSpPr/>
      </dsp:nvSpPr>
      <dsp:spPr>
        <a:xfrm>
          <a:off x="0" y="2175669"/>
          <a:ext cx="1050556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9A94E-8DC5-D44A-9A7C-03CA9BE4976D}">
      <dsp:nvSpPr>
        <dsp:cNvPr id="0" name=""/>
        <dsp:cNvSpPr/>
      </dsp:nvSpPr>
      <dsp:spPr>
        <a:xfrm rot="8100000">
          <a:off x="69033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49C5E-7A72-B44E-B728-50AF05C0696F}">
      <dsp:nvSpPr>
        <dsp:cNvPr id="0" name=""/>
        <dsp:cNvSpPr/>
      </dsp:nvSpPr>
      <dsp:spPr>
        <a:xfrm>
          <a:off x="104581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50D36-A849-B746-A33F-2B478116E6B9}">
      <dsp:nvSpPr>
        <dsp:cNvPr id="0" name=""/>
        <dsp:cNvSpPr/>
      </dsp:nvSpPr>
      <dsp:spPr>
        <a:xfrm>
          <a:off x="455299" y="887672"/>
          <a:ext cx="2895184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First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PwC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EY</a:t>
          </a:r>
        </a:p>
      </dsp:txBody>
      <dsp:txXfrm>
        <a:off x="455299" y="887672"/>
        <a:ext cx="2895184" cy="1287996"/>
      </dsp:txXfrm>
    </dsp:sp>
    <dsp:sp modelId="{21F2564F-B84F-874C-B2FB-4D6B784FD72C}">
      <dsp:nvSpPr>
        <dsp:cNvPr id="0" name=""/>
        <dsp:cNvSpPr/>
      </dsp:nvSpPr>
      <dsp:spPr>
        <a:xfrm>
          <a:off x="455299" y="435133"/>
          <a:ext cx="2895184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Mar. 2022</a:t>
          </a:r>
        </a:p>
      </dsp:txBody>
      <dsp:txXfrm>
        <a:off x="455299" y="435133"/>
        <a:ext cx="2895184" cy="452539"/>
      </dsp:txXfrm>
    </dsp:sp>
    <dsp:sp modelId="{BA054947-5B45-7244-A6C0-9BD318166C6E}">
      <dsp:nvSpPr>
        <dsp:cNvPr id="0" name=""/>
        <dsp:cNvSpPr/>
      </dsp:nvSpPr>
      <dsp:spPr>
        <a:xfrm>
          <a:off x="229029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42FEA-5BA0-8D42-822E-D017ACE2A6E7}">
      <dsp:nvSpPr>
        <dsp:cNvPr id="0" name=""/>
        <dsp:cNvSpPr/>
      </dsp:nvSpPr>
      <dsp:spPr>
        <a:xfrm>
          <a:off x="188301" y="2134940"/>
          <a:ext cx="81457" cy="814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90B5E-77CD-CC4C-84D1-176C80A64B53}">
      <dsp:nvSpPr>
        <dsp:cNvPr id="0" name=""/>
        <dsp:cNvSpPr/>
      </dsp:nvSpPr>
      <dsp:spPr>
        <a:xfrm rot="18900000">
          <a:off x="1351996" y="3632551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1270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9A3E2-2DCB-CF41-8A71-A7156C3F1B41}">
      <dsp:nvSpPr>
        <dsp:cNvPr id="0" name=""/>
        <dsp:cNvSpPr/>
      </dsp:nvSpPr>
      <dsp:spPr>
        <a:xfrm>
          <a:off x="1387545" y="3668099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FA739-93D4-384E-A665-C6506500C77C}">
      <dsp:nvSpPr>
        <dsp:cNvPr id="0" name=""/>
        <dsp:cNvSpPr/>
      </dsp:nvSpPr>
      <dsp:spPr>
        <a:xfrm>
          <a:off x="1714805" y="2181122"/>
          <a:ext cx="3301002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altLang="zh-C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Sustainability</a:t>
          </a:r>
          <a:r>
            <a:rPr lang="zh-CN" alt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</a:t>
          </a:r>
          <a:r>
            <a:rPr lang="en-US" altLang="zh-C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Reporting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 Project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Two Summer Internships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Master’s </a:t>
          </a:r>
          <a:r>
            <a:rPr lang="en-US" altLang="zh-C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T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"/>
              <a:ea typeface="+mn-ea"/>
              <a:cs typeface="+mn-cs"/>
            </a:rPr>
            <a:t>hesis</a:t>
          </a:r>
        </a:p>
      </dsp:txBody>
      <dsp:txXfrm>
        <a:off x="1714805" y="2181122"/>
        <a:ext cx="3301002" cy="1287996"/>
      </dsp:txXfrm>
    </dsp:sp>
    <dsp:sp modelId="{66090BEE-351F-BB49-86B5-0C58BC70FA1F}">
      <dsp:nvSpPr>
        <dsp:cNvPr id="0" name=""/>
        <dsp:cNvSpPr/>
      </dsp:nvSpPr>
      <dsp:spPr>
        <a:xfrm>
          <a:off x="1714805" y="3469118"/>
          <a:ext cx="3301002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Apr.–Oct. 2022</a:t>
          </a:r>
        </a:p>
      </dsp:txBody>
      <dsp:txXfrm>
        <a:off x="1714805" y="3469118"/>
        <a:ext cx="3301002" cy="452539"/>
      </dsp:txXfrm>
    </dsp:sp>
    <dsp:sp modelId="{0F8E6DD9-A0BA-7940-BE1F-19222E753E3D}">
      <dsp:nvSpPr>
        <dsp:cNvPr id="0" name=""/>
        <dsp:cNvSpPr/>
      </dsp:nvSpPr>
      <dsp:spPr>
        <a:xfrm>
          <a:off x="1550207" y="2181117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B8BC1-58EE-0C40-92AB-5390EFBCED22}">
      <dsp:nvSpPr>
        <dsp:cNvPr id="0" name=""/>
        <dsp:cNvSpPr/>
      </dsp:nvSpPr>
      <dsp:spPr>
        <a:xfrm>
          <a:off x="1509478" y="2140388"/>
          <a:ext cx="81457" cy="81457"/>
        </a:xfrm>
        <a:prstGeom prst="ellipse">
          <a:avLst/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F68A-715C-1042-9E76-CF932383D42D}">
      <dsp:nvSpPr>
        <dsp:cNvPr id="0" name=""/>
        <dsp:cNvSpPr/>
      </dsp:nvSpPr>
      <dsp:spPr>
        <a:xfrm rot="8100000">
          <a:off x="3516795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4C0F0-0F15-4C44-A85A-F999E2171A9A}">
      <dsp:nvSpPr>
        <dsp:cNvPr id="0" name=""/>
        <dsp:cNvSpPr/>
      </dsp:nvSpPr>
      <dsp:spPr>
        <a:xfrm>
          <a:off x="3552343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27D20-C0F0-9F4F-A18D-56C8E735DBD0}">
      <dsp:nvSpPr>
        <dsp:cNvPr id="0" name=""/>
        <dsp:cNvSpPr/>
      </dsp:nvSpPr>
      <dsp:spPr>
        <a:xfrm>
          <a:off x="3892832" y="887672"/>
          <a:ext cx="312138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Second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PwC</a:t>
          </a:r>
          <a:r>
            <a:rPr lang="zh-CN" altLang="en-US" sz="1600" kern="1200" dirty="0"/>
            <a:t>     </a:t>
          </a:r>
          <a:r>
            <a:rPr lang="en-US" sz="1600" kern="1200" dirty="0"/>
            <a:t>EY</a:t>
          </a:r>
          <a:r>
            <a:rPr lang="zh-CN" altLang="en-US" sz="1600" kern="1200" dirty="0"/>
            <a:t>      </a:t>
          </a:r>
          <a:r>
            <a:rPr lang="en-US" sz="1600" kern="1200" dirty="0"/>
            <a:t>Deloitte</a:t>
          </a:r>
          <a:r>
            <a:rPr lang="zh-CN" altLang="en-US" sz="1600" kern="1200" dirty="0"/>
            <a:t>    </a:t>
          </a:r>
          <a:r>
            <a:rPr lang="en-US" sz="1600" kern="1200" dirty="0"/>
            <a:t>KPMG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BDO</a:t>
          </a:r>
          <a:r>
            <a:rPr lang="zh-CN" altLang="en-US" sz="1600" kern="1200" dirty="0"/>
            <a:t>    </a:t>
          </a:r>
          <a:r>
            <a:rPr lang="en-US" sz="1600" kern="1200" dirty="0"/>
            <a:t>Mazars</a:t>
          </a:r>
          <a:r>
            <a:rPr lang="zh-CN" altLang="en-US" sz="1600" kern="1200" dirty="0"/>
            <a:t>     </a:t>
          </a:r>
          <a:r>
            <a:rPr lang="en-US" sz="1600" kern="1200" dirty="0"/>
            <a:t>RSM</a:t>
          </a:r>
        </a:p>
      </dsp:txBody>
      <dsp:txXfrm>
        <a:off x="3892832" y="887672"/>
        <a:ext cx="3121385" cy="1287996"/>
      </dsp:txXfrm>
    </dsp:sp>
    <dsp:sp modelId="{C59A208D-0336-4946-96D8-6B2CC559F451}">
      <dsp:nvSpPr>
        <dsp:cNvPr id="0" name=""/>
        <dsp:cNvSpPr/>
      </dsp:nvSpPr>
      <dsp:spPr>
        <a:xfrm>
          <a:off x="3892832" y="435133"/>
          <a:ext cx="312138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Oct. 2022</a:t>
          </a:r>
        </a:p>
      </dsp:txBody>
      <dsp:txXfrm>
        <a:off x="3892832" y="435133"/>
        <a:ext cx="3121385" cy="452539"/>
      </dsp:txXfrm>
    </dsp:sp>
    <dsp:sp modelId="{C6158A9E-DF6D-CC41-AF88-355D264C9302}">
      <dsp:nvSpPr>
        <dsp:cNvPr id="0" name=""/>
        <dsp:cNvSpPr/>
      </dsp:nvSpPr>
      <dsp:spPr>
        <a:xfrm>
          <a:off x="3699652" y="899097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C4AFD-110F-2445-9A25-FD02B28EEDDC}">
      <dsp:nvSpPr>
        <dsp:cNvPr id="0" name=""/>
        <dsp:cNvSpPr/>
      </dsp:nvSpPr>
      <dsp:spPr>
        <a:xfrm>
          <a:off x="3658924" y="2146365"/>
          <a:ext cx="81457" cy="81457"/>
        </a:xfrm>
        <a:prstGeom prst="ellipse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90EEB-4CFA-D44B-8E5A-293B29F858C2}">
      <dsp:nvSpPr>
        <dsp:cNvPr id="0" name=""/>
        <dsp:cNvSpPr/>
      </dsp:nvSpPr>
      <dsp:spPr>
        <a:xfrm rot="18900000">
          <a:off x="5988225" y="3633483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1270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13C0-92DC-FF42-94FF-E72864CA6025}">
      <dsp:nvSpPr>
        <dsp:cNvPr id="0" name=""/>
        <dsp:cNvSpPr/>
      </dsp:nvSpPr>
      <dsp:spPr>
        <a:xfrm>
          <a:off x="6023774" y="3669031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17BF1-F601-A844-B7AF-8CA56A97A2DB}">
      <dsp:nvSpPr>
        <dsp:cNvPr id="0" name=""/>
        <dsp:cNvSpPr/>
      </dsp:nvSpPr>
      <dsp:spPr>
        <a:xfrm>
          <a:off x="6330396" y="2462484"/>
          <a:ext cx="2884004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PwC Assessment Centre</a:t>
          </a:r>
        </a:p>
      </dsp:txBody>
      <dsp:txXfrm>
        <a:off x="6330396" y="2462484"/>
        <a:ext cx="2884004" cy="714374"/>
      </dsp:txXfrm>
    </dsp:sp>
    <dsp:sp modelId="{8F896856-F221-234A-BA10-42065CDC9334}">
      <dsp:nvSpPr>
        <dsp:cNvPr id="0" name=""/>
        <dsp:cNvSpPr/>
      </dsp:nvSpPr>
      <dsp:spPr>
        <a:xfrm>
          <a:off x="6330396" y="3564440"/>
          <a:ext cx="2884004" cy="250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Jan. 2023</a:t>
          </a:r>
        </a:p>
      </dsp:txBody>
      <dsp:txXfrm>
        <a:off x="6330396" y="3564440"/>
        <a:ext cx="2884004" cy="250996"/>
      </dsp:txXfrm>
    </dsp:sp>
    <dsp:sp modelId="{8E4E29DD-B2AB-6145-AADD-B3DD7D00AE47}">
      <dsp:nvSpPr>
        <dsp:cNvPr id="0" name=""/>
        <dsp:cNvSpPr/>
      </dsp:nvSpPr>
      <dsp:spPr>
        <a:xfrm>
          <a:off x="6129540" y="223986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398C7-60E2-3E4C-826F-992FCF5358C1}">
      <dsp:nvSpPr>
        <dsp:cNvPr id="0" name=""/>
        <dsp:cNvSpPr/>
      </dsp:nvSpPr>
      <dsp:spPr>
        <a:xfrm>
          <a:off x="6088811" y="2199134"/>
          <a:ext cx="81457" cy="81457"/>
        </a:xfrm>
        <a:prstGeom prst="ellipse">
          <a:avLst/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0E822-6362-F948-8429-CC6EE88D724C}">
      <dsp:nvSpPr>
        <dsp:cNvPr id="0" name=""/>
        <dsp:cNvSpPr/>
      </dsp:nvSpPr>
      <dsp:spPr>
        <a:xfrm rot="8100000">
          <a:off x="7094369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9AA54-2805-0741-80EA-005C1818CACE}">
      <dsp:nvSpPr>
        <dsp:cNvPr id="0" name=""/>
        <dsp:cNvSpPr/>
      </dsp:nvSpPr>
      <dsp:spPr>
        <a:xfrm>
          <a:off x="7129918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E2C00-BC7A-1143-826B-1B85BC6C8635}">
      <dsp:nvSpPr>
        <dsp:cNvPr id="0" name=""/>
        <dsp:cNvSpPr/>
      </dsp:nvSpPr>
      <dsp:spPr>
        <a:xfrm>
          <a:off x="7480636" y="1000913"/>
          <a:ext cx="2884004" cy="106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Offer</a:t>
          </a:r>
          <a:endParaRPr lang="en-US" sz="1500" kern="1200" dirty="0"/>
        </a:p>
      </dsp:txBody>
      <dsp:txXfrm>
        <a:off x="7480636" y="1000913"/>
        <a:ext cx="2884004" cy="1061514"/>
      </dsp:txXfrm>
    </dsp:sp>
    <dsp:sp modelId="{EBF61778-D454-534A-BC48-DFF596B5F33C}">
      <dsp:nvSpPr>
        <dsp:cNvPr id="0" name=""/>
        <dsp:cNvSpPr/>
      </dsp:nvSpPr>
      <dsp:spPr>
        <a:xfrm>
          <a:off x="7480636" y="474921"/>
          <a:ext cx="2884004" cy="372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altLang="zh-CN" sz="1800" kern="1200" dirty="0"/>
            <a:t>Mid</a:t>
          </a:r>
          <a:r>
            <a:rPr lang="zh-CN" altLang="en-US" sz="1800" kern="1200" dirty="0"/>
            <a:t> </a:t>
          </a:r>
          <a:r>
            <a:rPr lang="en-US" sz="1800" kern="1200" dirty="0"/>
            <a:t>Jan. 2023</a:t>
          </a:r>
        </a:p>
      </dsp:txBody>
      <dsp:txXfrm>
        <a:off x="7480636" y="474921"/>
        <a:ext cx="2884004" cy="372964"/>
      </dsp:txXfrm>
    </dsp:sp>
    <dsp:sp modelId="{2982CA63-5896-7D48-9AED-EF9DF6B72EE8}">
      <dsp:nvSpPr>
        <dsp:cNvPr id="0" name=""/>
        <dsp:cNvSpPr/>
      </dsp:nvSpPr>
      <dsp:spPr>
        <a:xfrm>
          <a:off x="7254366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A82A6-2C4E-8C4B-915A-67D451542196}">
      <dsp:nvSpPr>
        <dsp:cNvPr id="0" name=""/>
        <dsp:cNvSpPr/>
      </dsp:nvSpPr>
      <dsp:spPr>
        <a:xfrm>
          <a:off x="7213638" y="2134940"/>
          <a:ext cx="81457" cy="81457"/>
        </a:xfrm>
        <a:prstGeom prst="ellipse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5CC6-60D5-4D68-885A-2322B31F6D2C}">
      <dsp:nvSpPr>
        <dsp:cNvPr id="0" name=""/>
        <dsp:cNvSpPr/>
      </dsp:nvSpPr>
      <dsp:spPr>
        <a:xfrm>
          <a:off x="0" y="11146"/>
          <a:ext cx="7752902" cy="7846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77600-CA7C-4979-8E48-BE4386C439D8}">
      <dsp:nvSpPr>
        <dsp:cNvPr id="0" name=""/>
        <dsp:cNvSpPr/>
      </dsp:nvSpPr>
      <dsp:spPr>
        <a:xfrm>
          <a:off x="237346" y="178380"/>
          <a:ext cx="431539" cy="431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3E1E1-5B58-471B-BBFE-AE37EF804B4B}">
      <dsp:nvSpPr>
        <dsp:cNvPr id="0" name=""/>
        <dsp:cNvSpPr/>
      </dsp:nvSpPr>
      <dsp:spPr>
        <a:xfrm>
          <a:off x="906233" y="1841"/>
          <a:ext cx="6846668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39" tIns="83039" rIns="83039" bIns="83039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Don't give up and don't be afraid of failure</a:t>
          </a:r>
          <a:endParaRPr lang="en-GB" sz="1900" kern="1200" noProof="0" dirty="0"/>
        </a:p>
      </dsp:txBody>
      <dsp:txXfrm>
        <a:off x="906233" y="1841"/>
        <a:ext cx="6846668" cy="784617"/>
      </dsp:txXfrm>
    </dsp:sp>
    <dsp:sp modelId="{F1094311-2B08-45BA-BB9F-339C8BA193FF}">
      <dsp:nvSpPr>
        <dsp:cNvPr id="0" name=""/>
        <dsp:cNvSpPr/>
      </dsp:nvSpPr>
      <dsp:spPr>
        <a:xfrm>
          <a:off x="0" y="982613"/>
          <a:ext cx="7752902" cy="7846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64B4F-BB4B-4453-B909-A2BACA360A97}">
      <dsp:nvSpPr>
        <dsp:cNvPr id="0" name=""/>
        <dsp:cNvSpPr/>
      </dsp:nvSpPr>
      <dsp:spPr>
        <a:xfrm>
          <a:off x="237346" y="1159152"/>
          <a:ext cx="431539" cy="431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E2FD-8A94-4D03-B7E2-F268BE2C2964}">
      <dsp:nvSpPr>
        <dsp:cNvPr id="0" name=""/>
        <dsp:cNvSpPr/>
      </dsp:nvSpPr>
      <dsp:spPr>
        <a:xfrm>
          <a:off x="906233" y="982613"/>
          <a:ext cx="6846668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39" tIns="83039" rIns="83039" bIns="83039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0" i="0" kern="1200" dirty="0"/>
            <a:t>G</a:t>
          </a:r>
          <a:r>
            <a:rPr lang="en-GB" sz="1900" b="0" i="0" kern="1200" dirty="0"/>
            <a:t>ain work experience</a:t>
          </a:r>
          <a:endParaRPr lang="en-GB" sz="1900" kern="1200" noProof="0" dirty="0"/>
        </a:p>
      </dsp:txBody>
      <dsp:txXfrm>
        <a:off x="906233" y="982613"/>
        <a:ext cx="6846668" cy="784617"/>
      </dsp:txXfrm>
    </dsp:sp>
    <dsp:sp modelId="{B541FF0A-D82B-4D13-A008-CA0CE157A84C}">
      <dsp:nvSpPr>
        <dsp:cNvPr id="0" name=""/>
        <dsp:cNvSpPr/>
      </dsp:nvSpPr>
      <dsp:spPr>
        <a:xfrm>
          <a:off x="0" y="1963385"/>
          <a:ext cx="7752902" cy="7846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6D549-4D22-44C2-AA1B-225D9712F99C}">
      <dsp:nvSpPr>
        <dsp:cNvPr id="0" name=""/>
        <dsp:cNvSpPr/>
      </dsp:nvSpPr>
      <dsp:spPr>
        <a:xfrm>
          <a:off x="237346" y="2139924"/>
          <a:ext cx="431539" cy="431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7E172-64A7-4439-B514-2C3519F3D203}">
      <dsp:nvSpPr>
        <dsp:cNvPr id="0" name=""/>
        <dsp:cNvSpPr/>
      </dsp:nvSpPr>
      <dsp:spPr>
        <a:xfrm>
          <a:off x="906233" y="1963385"/>
          <a:ext cx="6846668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39" tIns="83039" rIns="83039" bIns="83039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Make your goals specific</a:t>
          </a:r>
          <a:endParaRPr lang="en-GB" sz="1900" kern="1200" noProof="0" dirty="0"/>
        </a:p>
      </dsp:txBody>
      <dsp:txXfrm>
        <a:off x="906233" y="1963385"/>
        <a:ext cx="6846668" cy="784617"/>
      </dsp:txXfrm>
    </dsp:sp>
    <dsp:sp modelId="{87909205-CE31-4BDB-9178-8E6AA48F05CF}">
      <dsp:nvSpPr>
        <dsp:cNvPr id="0" name=""/>
        <dsp:cNvSpPr/>
      </dsp:nvSpPr>
      <dsp:spPr>
        <a:xfrm>
          <a:off x="0" y="2944157"/>
          <a:ext cx="7752902" cy="7846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71AAE-56BD-439B-9271-4695500DD85C}">
      <dsp:nvSpPr>
        <dsp:cNvPr id="0" name=""/>
        <dsp:cNvSpPr/>
      </dsp:nvSpPr>
      <dsp:spPr>
        <a:xfrm>
          <a:off x="237346" y="3120696"/>
          <a:ext cx="431539" cy="4315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76461-B8E1-4603-9CB8-74F5A6AB8710}">
      <dsp:nvSpPr>
        <dsp:cNvPr id="0" name=""/>
        <dsp:cNvSpPr/>
      </dsp:nvSpPr>
      <dsp:spPr>
        <a:xfrm>
          <a:off x="906233" y="2944157"/>
          <a:ext cx="6846668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39" tIns="83039" rIns="83039" bIns="83039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Be active in participating in events</a:t>
          </a:r>
          <a:endParaRPr lang="en-GB" sz="1900" kern="1200" noProof="0" dirty="0"/>
        </a:p>
      </dsp:txBody>
      <dsp:txXfrm>
        <a:off x="906233" y="2944157"/>
        <a:ext cx="6846668" cy="784617"/>
      </dsp:txXfrm>
    </dsp:sp>
    <dsp:sp modelId="{0F7449F5-2B0E-4AD5-B813-76CE5FB47299}">
      <dsp:nvSpPr>
        <dsp:cNvPr id="0" name=""/>
        <dsp:cNvSpPr/>
      </dsp:nvSpPr>
      <dsp:spPr>
        <a:xfrm>
          <a:off x="0" y="3924929"/>
          <a:ext cx="7752902" cy="7846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B29AF-EF05-4235-B6D4-62E2CFB6DD43}">
      <dsp:nvSpPr>
        <dsp:cNvPr id="0" name=""/>
        <dsp:cNvSpPr/>
      </dsp:nvSpPr>
      <dsp:spPr>
        <a:xfrm>
          <a:off x="237346" y="4101468"/>
          <a:ext cx="431539" cy="4315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974B-E334-47ED-8024-EEB4CA82C161}">
      <dsp:nvSpPr>
        <dsp:cNvPr id="0" name=""/>
        <dsp:cNvSpPr/>
      </dsp:nvSpPr>
      <dsp:spPr>
        <a:xfrm>
          <a:off x="906233" y="3924929"/>
          <a:ext cx="6846668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39" tIns="83039" rIns="83039" bIns="83039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Don't be afraid to ask for help</a:t>
          </a:r>
          <a:endParaRPr lang="en-GB" sz="1900" kern="1200" noProof="0" dirty="0"/>
        </a:p>
      </dsp:txBody>
      <dsp:txXfrm>
        <a:off x="906233" y="3924929"/>
        <a:ext cx="6846668" cy="784617"/>
      </dsp:txXfrm>
    </dsp:sp>
    <dsp:sp modelId="{E21E6BCC-0D4D-4A63-8822-47A6E5E91B74}">
      <dsp:nvSpPr>
        <dsp:cNvPr id="0" name=""/>
        <dsp:cNvSpPr/>
      </dsp:nvSpPr>
      <dsp:spPr>
        <a:xfrm>
          <a:off x="0" y="4905701"/>
          <a:ext cx="7752902" cy="7846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CDFC-918A-422C-BC8F-4414A8187CE4}">
      <dsp:nvSpPr>
        <dsp:cNvPr id="0" name=""/>
        <dsp:cNvSpPr/>
      </dsp:nvSpPr>
      <dsp:spPr>
        <a:xfrm>
          <a:off x="237346" y="5082240"/>
          <a:ext cx="431539" cy="4315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033A6-024E-4816-BDE3-4B363AF523EA}">
      <dsp:nvSpPr>
        <dsp:cNvPr id="0" name=""/>
        <dsp:cNvSpPr/>
      </dsp:nvSpPr>
      <dsp:spPr>
        <a:xfrm>
          <a:off x="906233" y="4905701"/>
          <a:ext cx="6846668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39" tIns="83039" rIns="83039" bIns="830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Believe in yourself </a:t>
          </a:r>
          <a:endParaRPr lang="en-GB" sz="1900" kern="1200" dirty="0"/>
        </a:p>
      </dsp:txBody>
      <dsp:txXfrm>
        <a:off x="906233" y="4905701"/>
        <a:ext cx="6846668" cy="78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7ADAB-0715-452F-8C44-811CB7F71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0AC0A-D7FF-4131-AA7A-5215899E4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E079-3A7A-449C-B486-B22E81642837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92EEF-3188-4BF1-9CC0-2B37F23EE7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2DB5F-D272-460E-AB4E-68937D500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E1A43-7D66-4AF3-B057-6DD580E7A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4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DD03-4868-4DBD-8FDF-AA6B2BEDF17D}" type="datetime1">
              <a:rPr lang="en-GB" smtClean="0"/>
              <a:pPr/>
              <a:t>21/02/2023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2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7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0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3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believe</a:t>
            </a:r>
            <a:r>
              <a:rPr lang="zh-CN" altLang="en-US" dirty="0"/>
              <a:t> </a:t>
            </a:r>
            <a:r>
              <a:rPr lang="en-US" altLang="zh-CN" dirty="0"/>
              <a:t>yourself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1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wc.co.uk/careers/early-careers/employability-hub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959" y="2415822"/>
            <a:ext cx="8141321" cy="2386584"/>
          </a:xfrm>
        </p:spPr>
        <p:txBody>
          <a:bodyPr rtlCol="0">
            <a:normAutofit/>
          </a:bodyPr>
          <a:lstStyle/>
          <a:p>
            <a:pPr algn="ctr" rtl="0"/>
            <a:r>
              <a:rPr lang="en-GB" sz="5400" dirty="0">
                <a:solidFill>
                  <a:srgbClr val="FFFFFF"/>
                </a:solidFill>
              </a:rPr>
              <a:t>Tips for securing a job at PwC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solidFill>
                  <a:srgbClr val="FFFFFF"/>
                </a:solidFill>
              </a:rPr>
              <a:t>Lemiao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Yu</a:t>
            </a:r>
            <a:endParaRPr lang="en-GB" dirty="0">
              <a:solidFill>
                <a:srgbClr val="FFFFFF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17" name="Picture Placeholder 16" descr="A picture containing logo&#10;&#10;Description automatically generated">
            <a:extLst>
              <a:ext uri="{FF2B5EF4-FFF2-40B4-BE49-F238E27FC236}">
                <a16:creationId xmlns:a16="http://schemas.microsoft.com/office/drawing/2014/main" id="{4315F32C-BD85-5698-032C-246D789EF4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34" r="-2" b="-2"/>
          <a:stretch/>
        </p:blipFill>
        <p:spPr>
          <a:xfrm>
            <a:off x="643467" y="579155"/>
            <a:ext cx="4450036" cy="2291515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t="20048" b="42798"/>
          <a:stretch/>
        </p:blipFill>
        <p:spPr>
          <a:xfrm>
            <a:off x="671966" y="3373773"/>
            <a:ext cx="5429685" cy="28115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99" y="4590068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98" y="1724912"/>
            <a:ext cx="539723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Lemiao</a:t>
            </a:r>
            <a:r>
              <a:rPr lang="en-US" altLang="zh-CN" sz="2200" dirty="0"/>
              <a:t> (Amy)</a:t>
            </a:r>
            <a:r>
              <a:rPr lang="en-US" sz="2200" dirty="0"/>
              <a:t> Yu, from China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2021-2022 MSc in Accounting and Finance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Incoming </a:t>
            </a:r>
            <a:r>
              <a:rPr lang="en-US" sz="2200" dirty="0"/>
              <a:t>graduate audit associate at PwC</a:t>
            </a:r>
            <a:r>
              <a:rPr lang="en-US" altLang="zh-CN" sz="2200" dirty="0"/>
              <a:t> UK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Three-year program </a:t>
            </a:r>
            <a:r>
              <a:rPr lang="en-US" altLang="zh-CN" sz="2200" dirty="0"/>
              <a:t>with</a:t>
            </a:r>
            <a:r>
              <a:rPr lang="zh-CN" altLang="en-US" sz="2200" dirty="0"/>
              <a:t> </a:t>
            </a:r>
            <a:r>
              <a:rPr lang="en-US" sz="2200" dirty="0"/>
              <a:t>the Chartered Accountant (ACA) </a:t>
            </a:r>
            <a:r>
              <a:rPr lang="en-US" altLang="zh-CN" sz="2200" dirty="0"/>
              <a:t>Training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V</a:t>
            </a:r>
            <a:r>
              <a:rPr lang="en-GB" sz="2200" dirty="0"/>
              <a:t>isa </a:t>
            </a:r>
            <a:r>
              <a:rPr lang="en-US" altLang="zh-CN" sz="2200" dirty="0"/>
              <a:t>S</a:t>
            </a:r>
            <a:r>
              <a:rPr lang="en-GB" sz="2200" dirty="0" err="1"/>
              <a:t>ponsorship</a:t>
            </a:r>
            <a:endParaRPr lang="en-US" sz="22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</a:rPr>
              <a:pPr lvl="0">
                <a:spcAft>
                  <a:spcPts val="600"/>
                </a:spcAft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8" y="411166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Job-seeking goals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</a:rPr>
              <a:pPr lvl="0"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4AAA6-4AD2-0678-E0BA-8EE3F1CA1A02}"/>
              </a:ext>
            </a:extLst>
          </p:cNvPr>
          <p:cNvSpPr txBox="1"/>
          <p:nvPr/>
        </p:nvSpPr>
        <p:spPr>
          <a:xfrm>
            <a:off x="6968665" y="625642"/>
            <a:ext cx="4635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374151"/>
                </a:solidFill>
                <a:latin typeface="Söhne"/>
                <a:ea typeface="+mj-ea"/>
                <a:cs typeface="+mj-cs"/>
              </a:rPr>
              <a:t>Companies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4400" dirty="0">
                <a:solidFill>
                  <a:srgbClr val="374151"/>
                </a:solidFill>
                <a:latin typeface="Söhne"/>
                <a:ea typeface="+mj-ea"/>
                <a:cs typeface="+mj-cs"/>
              </a:rPr>
              <a:t>applied</a:t>
            </a:r>
            <a:endParaRPr lang="en-US" dirty="0"/>
          </a:p>
        </p:txBody>
      </p:sp>
      <p:pic>
        <p:nvPicPr>
          <p:cNvPr id="1028" name="Picture 4" descr="重磅！2021会计师事务所收入排行最新出炉！ - 知乎">
            <a:extLst>
              <a:ext uri="{FF2B5EF4-FFF2-40B4-BE49-F238E27FC236}">
                <a16:creationId xmlns:a16="http://schemas.microsoft.com/office/drawing/2014/main" id="{625D4494-7FB1-7AB9-35AB-59470181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9" y="1475600"/>
            <a:ext cx="3540895" cy="20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frs 12 Bdo - The Letter Of Introduction">
            <a:extLst>
              <a:ext uri="{FF2B5EF4-FFF2-40B4-BE49-F238E27FC236}">
                <a16:creationId xmlns:a16="http://schemas.microsoft.com/office/drawing/2014/main" id="{F996FD1F-F7CC-B5B8-16C4-629EF2A3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69" y="3950279"/>
            <a:ext cx="1771362" cy="10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NW | RSM Launches RSM Canada">
            <a:extLst>
              <a:ext uri="{FF2B5EF4-FFF2-40B4-BE49-F238E27FC236}">
                <a16:creationId xmlns:a16="http://schemas.microsoft.com/office/drawing/2014/main" id="{2ED9065B-2112-A7D3-1A79-215220E9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31" y="3968804"/>
            <a:ext cx="1933053" cy="10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ur Partners | AustrianStartups">
            <a:extLst>
              <a:ext uri="{FF2B5EF4-FFF2-40B4-BE49-F238E27FC236}">
                <a16:creationId xmlns:a16="http://schemas.microsoft.com/office/drawing/2014/main" id="{5D0F1157-8A73-CD44-FD90-5BF2F072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46" y="5303686"/>
            <a:ext cx="23385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8" name="Content Placeholder 4">
            <a:extLst>
              <a:ext uri="{FF2B5EF4-FFF2-40B4-BE49-F238E27FC236}">
                <a16:creationId xmlns:a16="http://schemas.microsoft.com/office/drawing/2014/main" id="{B73C4A31-68B0-7C07-3731-F786F0AD2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1870"/>
              </p:ext>
            </p:extLst>
          </p:nvPr>
        </p:nvGraphicFramePr>
        <p:xfrm>
          <a:off x="185195" y="1736729"/>
          <a:ext cx="6924265" cy="461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545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0" name="Arc 105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14" y="366400"/>
            <a:ext cx="110325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pplication process for PwC graduate programs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</a:rPr>
              <a:pPr lvl="0">
                <a:spcAft>
                  <a:spcPts val="600"/>
                </a:spcAft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38" name="Content Placeholder 4">
            <a:extLst>
              <a:ext uri="{FF2B5EF4-FFF2-40B4-BE49-F238E27FC236}">
                <a16:creationId xmlns:a16="http://schemas.microsoft.com/office/drawing/2014/main" id="{B73C4A31-68B0-7C07-3731-F786F0AD2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927005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EF0E5E-566F-44B7-DB6B-105982F72C54}"/>
              </a:ext>
            </a:extLst>
          </p:cNvPr>
          <p:cNvSpPr txBox="1"/>
          <p:nvPr/>
        </p:nvSpPr>
        <p:spPr>
          <a:xfrm>
            <a:off x="2403818" y="5804611"/>
            <a:ext cx="738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lang="zh-CN" altLang="en-US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Information:</a:t>
            </a:r>
            <a:r>
              <a:rPr lang="zh-CN" altLang="en-US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Employability Hub</a:t>
            </a:r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https://www.pwc.co.uk/careers/early-careers/employability-hub.html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7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3A2966-3A47-16AE-C151-B38870A77333}"/>
              </a:ext>
            </a:extLst>
          </p:cNvPr>
          <p:cNvSpPr txBox="1">
            <a:spLocks/>
          </p:cNvSpPr>
          <p:nvPr/>
        </p:nvSpPr>
        <p:spPr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zh-CN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7D3E0-543A-F366-2EE3-84013D97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noProof="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noProof="0">
              <a:solidFill>
                <a:srgbClr val="FFFFFF"/>
              </a:solidFill>
            </a:endParaRPr>
          </a:p>
        </p:txBody>
      </p:sp>
      <p:graphicFrame>
        <p:nvGraphicFramePr>
          <p:cNvPr id="10" name="Diagram 2" descr="Timeline">
            <a:extLst>
              <a:ext uri="{FF2B5EF4-FFF2-40B4-BE49-F238E27FC236}">
                <a16:creationId xmlns:a16="http://schemas.microsoft.com/office/drawing/2014/main" id="{043177ED-91F0-1657-3C3D-D2A4D2247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776302"/>
              </p:ext>
            </p:extLst>
          </p:nvPr>
        </p:nvGraphicFramePr>
        <p:xfrm>
          <a:off x="838199" y="1800911"/>
          <a:ext cx="105055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31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0F0732-1310-424D-AA1D-6CB7D4862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2" y="888437"/>
            <a:ext cx="2892048" cy="5010352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My insights: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735625-AF2A-411F-ACEB-29A708A94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0479" y="582920"/>
            <a:ext cx="5950269" cy="5621386"/>
          </a:xfrm>
          <a:prstGeom prst="roundRect">
            <a:avLst>
              <a:gd name="adj" fmla="val 2211"/>
            </a:avLst>
          </a:prstGeom>
          <a:solidFill>
            <a:schemeClr val="accent2"/>
          </a:solidFill>
          <a:ln w="1270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5736" y="6356350"/>
            <a:ext cx="1418063" cy="365125"/>
          </a:xfrm>
        </p:spPr>
        <p:txBody>
          <a:bodyPr rtlCol="0">
            <a:normAutofit/>
          </a:bodyPr>
          <a:lstStyle/>
          <a:p>
            <a:pPr lvl="0" rtl="0">
              <a:spcAft>
                <a:spcPts val="600"/>
              </a:spcAft>
            </a:pPr>
            <a:fld id="{D76B855D-E9CC-4FF8-AD85-6CDC7B89A0DE}" type="slidenum">
              <a:rPr lang="en-GB">
                <a:solidFill>
                  <a:prstClr val="black">
                    <a:tint val="75000"/>
                  </a:prstClr>
                </a:solidFill>
              </a:rPr>
              <a:pPr lvl="0" rtl="0">
                <a:spcAft>
                  <a:spcPts val="600"/>
                </a:spcAft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622230"/>
              </p:ext>
            </p:extLst>
          </p:nvPr>
        </p:nvGraphicFramePr>
        <p:xfrm>
          <a:off x="3787846" y="582910"/>
          <a:ext cx="7752902" cy="569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64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en-GB" smtClean="0"/>
              <a:pPr lvl="0" rtl="0"/>
              <a:t>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6573"/>
            <a:ext cx="5642919" cy="287344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3200" dirty="0" err="1"/>
              <a:t>Lemiao</a:t>
            </a:r>
            <a:r>
              <a:rPr lang="zh-CN" altLang="en-US" sz="3200" dirty="0"/>
              <a:t> </a:t>
            </a:r>
            <a:r>
              <a:rPr lang="en-US" altLang="zh-CN" sz="3200" dirty="0"/>
              <a:t>Yu</a:t>
            </a:r>
            <a:endParaRPr lang="en-GB" sz="3200" dirty="0"/>
          </a:p>
          <a:p>
            <a:pPr rtl="0">
              <a:spcBef>
                <a:spcPts val="3000"/>
              </a:spcBef>
            </a:pPr>
            <a:r>
              <a:rPr lang="en-GB" dirty="0"/>
              <a:t>Email address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 err="1"/>
              <a:t>yulemiao@outlook.com</a:t>
            </a:r>
            <a:endParaRPr lang="en-GB" dirty="0"/>
          </a:p>
          <a:p>
            <a:pPr rtl="0">
              <a:spcBef>
                <a:spcPts val="3000"/>
              </a:spcBef>
            </a:pPr>
            <a:r>
              <a:rPr lang="en-US" altLang="zh-CN" dirty="0"/>
              <a:t>LinkedIn:</a:t>
            </a:r>
            <a:r>
              <a:rPr lang="zh-CN" altLang="en-US" dirty="0"/>
              <a:t> </a:t>
            </a:r>
            <a:r>
              <a:rPr lang="en-GB" dirty="0" err="1"/>
              <a:t>www.linkedin.com</a:t>
            </a:r>
            <a:r>
              <a:rPr lang="en-GB" dirty="0"/>
              <a:t>/in/lemiao-amy-yu-979351212</a:t>
            </a: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26BB778BC447A9244D6D53FBED2C" ma:contentTypeVersion="13" ma:contentTypeDescription="Create a new document." ma:contentTypeScope="" ma:versionID="13c7cb345d8c955ac6d2d33ec9597ace">
  <xsd:schema xmlns:xsd="http://www.w3.org/2001/XMLSchema" xmlns:xs="http://www.w3.org/2001/XMLSchema" xmlns:p="http://schemas.microsoft.com/office/2006/metadata/properties" xmlns:ns2="baf8a0c4-be14-4177-a86a-693d003c59b0" xmlns:ns3="2d57debe-84e3-40bb-9442-b0d242ee6c72" targetNamespace="http://schemas.microsoft.com/office/2006/metadata/properties" ma:root="true" ma:fieldsID="b1651bc257c5f52660f76edacab2ec98" ns2:_="" ns3:_="">
    <xsd:import namespace="baf8a0c4-be14-4177-a86a-693d003c59b0"/>
    <xsd:import namespace="2d57debe-84e3-40bb-9442-b0d242ee6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8a0c4-be14-4177-a86a-693d003c5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7debe-84e3-40bb-9442-b0d242ee6c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4c2c34f-ee11-4af5-ba4c-81ea3165e88a}" ma:internalName="TaxCatchAll" ma:showField="CatchAllData" ma:web="2d57debe-84e3-40bb-9442-b0d242ee6c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af8a0c4-be14-4177-a86a-693d003c59b0" xsi:nil="true"/>
    <TaxCatchAll xmlns="2d57debe-84e3-40bb-9442-b0d242ee6c72" xsi:nil="true"/>
    <lcf76f155ced4ddcb4097134ff3c332f xmlns="baf8a0c4-be14-4177-a86a-693d003c59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8D5607-C41C-48A7-8C89-C38588F39115}"/>
</file>

<file path=customXml/itemProps2.xml><?xml version="1.0" encoding="utf-8"?>
<ds:datastoreItem xmlns:ds="http://schemas.openxmlformats.org/officeDocument/2006/customXml" ds:itemID="{C3D3D887-4EBB-4786-8316-C89D0BB97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3E4D1-157A-4FD3-BF11-7582A03ADF3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TM78504181</Template>
  <TotalTime>0</TotalTime>
  <Words>278</Words>
  <Application>Microsoft Macintosh PowerPoint</Application>
  <PresentationFormat>Widescreen</PresentationFormat>
  <Paragraphs>82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Söhne</vt:lpstr>
      <vt:lpstr>Arial</vt:lpstr>
      <vt:lpstr>Avenir Next LT Pro</vt:lpstr>
      <vt:lpstr>Calibri</vt:lpstr>
      <vt:lpstr>Tw Cen MT</vt:lpstr>
      <vt:lpstr>ShapesVTI</vt:lpstr>
      <vt:lpstr>Tips for securing a job at PwC</vt:lpstr>
      <vt:lpstr>Introduction</vt:lpstr>
      <vt:lpstr>Job-seeking goals</vt:lpstr>
      <vt:lpstr>Application process for PwC graduate programs</vt:lpstr>
      <vt:lpstr>PowerPoint Presentation</vt:lpstr>
      <vt:lpstr>My insights: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2020-09-02T01:08:08Z</dcterms:created>
  <dcterms:modified xsi:type="dcterms:W3CDTF">2023-02-21T16:56:16Z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0x010100341226BB778BC447A9244D6D53FBED2C</vt:lpwstr>
  </property>
</Properties>
</file>