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410" r:id="rId5"/>
    <p:sldId id="411" r:id="rId6"/>
    <p:sldId id="409" r:id="rId7"/>
    <p:sldId id="312" r:id="rId8"/>
    <p:sldId id="367" r:id="rId9"/>
    <p:sldId id="368" r:id="rId10"/>
    <p:sldId id="313" r:id="rId11"/>
    <p:sldId id="314" r:id="rId12"/>
    <p:sldId id="412" r:id="rId13"/>
    <p:sldId id="413" r:id="rId14"/>
    <p:sldId id="414" r:id="rId15"/>
    <p:sldId id="317" r:id="rId16"/>
    <p:sldId id="415" r:id="rId17"/>
    <p:sldId id="416" r:id="rId18"/>
    <p:sldId id="417" r:id="rId19"/>
    <p:sldId id="320" r:id="rId20"/>
    <p:sldId id="418" r:id="rId21"/>
    <p:sldId id="330" r:id="rId22"/>
    <p:sldId id="4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Troup" initials="ST" lastIdx="1" clrIdx="0">
    <p:extLst>
      <p:ext uri="{19B8F6BF-5375-455C-9EA6-DF929625EA0E}">
        <p15:presenceInfo xmlns:p15="http://schemas.microsoft.com/office/powerpoint/2012/main" userId="S::sdt1r22@soton.ac.uk::4c71bb9a-90d8-4109-ae88-6ace38daa9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D8193-8B88-43DF-9BFC-DDBB4A6A0976}" v="156" dt="2023-02-22T08:06:04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Troup" userId="4c71bb9a-90d8-4109-ae88-6ace38daa97c" providerId="ADAL" clId="{46040F52-3378-40DA-8FF0-4E113C76C703}"/>
    <pc:docChg chg="undo redo custSel addSld delSld modSld sldOrd">
      <pc:chgData name="Simon Troup" userId="4c71bb9a-90d8-4109-ae88-6ace38daa97c" providerId="ADAL" clId="{46040F52-3378-40DA-8FF0-4E113C76C703}" dt="2022-08-18T13:12:45.627" v="2765" actId="1076"/>
      <pc:docMkLst>
        <pc:docMk/>
      </pc:docMkLst>
      <pc:sldChg chg="modSp del mod ord">
        <pc:chgData name="Simon Troup" userId="4c71bb9a-90d8-4109-ae88-6ace38daa97c" providerId="ADAL" clId="{46040F52-3378-40DA-8FF0-4E113C76C703}" dt="2022-08-09T09:29:13.819" v="142" actId="2696"/>
        <pc:sldMkLst>
          <pc:docMk/>
          <pc:sldMk cId="456246434" sldId="256"/>
        </pc:sldMkLst>
        <pc:spChg chg="mod">
          <ac:chgData name="Simon Troup" userId="4c71bb9a-90d8-4109-ae88-6ace38daa97c" providerId="ADAL" clId="{46040F52-3378-40DA-8FF0-4E113C76C703}" dt="2022-08-08T14:55:38.151" v="100" actId="13926"/>
          <ac:spMkLst>
            <pc:docMk/>
            <pc:sldMk cId="456246434" sldId="256"/>
            <ac:spMk id="18" creationId="{371E7456-C4CB-421E-BCAD-0C2DF8DE4743}"/>
          </ac:spMkLst>
        </pc:spChg>
      </pc:sldChg>
      <pc:sldChg chg="addSp delSp modSp mod">
        <pc:chgData name="Simon Troup" userId="4c71bb9a-90d8-4109-ae88-6ace38daa97c" providerId="ADAL" clId="{46040F52-3378-40DA-8FF0-4E113C76C703}" dt="2022-08-18T12:17:45.366" v="2471" actId="1076"/>
        <pc:sldMkLst>
          <pc:docMk/>
          <pc:sldMk cId="1775293042" sldId="257"/>
        </pc:sldMkLst>
        <pc:spChg chg="mod">
          <ac:chgData name="Simon Troup" userId="4c71bb9a-90d8-4109-ae88-6ace38daa97c" providerId="ADAL" clId="{46040F52-3378-40DA-8FF0-4E113C76C703}" dt="2022-08-10T13:28:53.678" v="1471" actId="1076"/>
          <ac:spMkLst>
            <pc:docMk/>
            <pc:sldMk cId="1775293042" sldId="257"/>
            <ac:spMk id="4" creationId="{8378DC50-A6F3-4409-90E4-9BA84B93830F}"/>
          </ac:spMkLst>
        </pc:spChg>
        <pc:spChg chg="mod">
          <ac:chgData name="Simon Troup" userId="4c71bb9a-90d8-4109-ae88-6ace38daa97c" providerId="ADAL" clId="{46040F52-3378-40DA-8FF0-4E113C76C703}" dt="2022-08-10T16:29:37.571" v="2339" actId="14100"/>
          <ac:spMkLst>
            <pc:docMk/>
            <pc:sldMk cId="1775293042" sldId="257"/>
            <ac:spMk id="5" creationId="{4235CE18-D6BF-433D-B72D-4523810B3301}"/>
          </ac:spMkLst>
        </pc:spChg>
        <pc:spChg chg="mod">
          <ac:chgData name="Simon Troup" userId="4c71bb9a-90d8-4109-ae88-6ace38daa97c" providerId="ADAL" clId="{46040F52-3378-40DA-8FF0-4E113C76C703}" dt="2022-08-18T12:17:40.837" v="2470" actId="1076"/>
          <ac:spMkLst>
            <pc:docMk/>
            <pc:sldMk cId="1775293042" sldId="257"/>
            <ac:spMk id="6" creationId="{7A0DDBF3-C7BD-47AC-88B0-8CAD294B1C72}"/>
          </ac:spMkLst>
        </pc:spChg>
        <pc:spChg chg="mod">
          <ac:chgData name="Simon Troup" userId="4c71bb9a-90d8-4109-ae88-6ace38daa97c" providerId="ADAL" clId="{46040F52-3378-40DA-8FF0-4E113C76C703}" dt="2022-08-08T14:56:17.349" v="105" actId="113"/>
          <ac:spMkLst>
            <pc:docMk/>
            <pc:sldMk cId="1775293042" sldId="257"/>
            <ac:spMk id="8" creationId="{EA603E7F-AE8F-44FA-857D-32202612F41D}"/>
          </ac:spMkLst>
        </pc:spChg>
        <pc:spChg chg="mod">
          <ac:chgData name="Simon Troup" userId="4c71bb9a-90d8-4109-ae88-6ace38daa97c" providerId="ADAL" clId="{46040F52-3378-40DA-8FF0-4E113C76C703}" dt="2022-08-08T14:56:03.562" v="102" actId="113"/>
          <ac:spMkLst>
            <pc:docMk/>
            <pc:sldMk cId="1775293042" sldId="257"/>
            <ac:spMk id="10" creationId="{B60462DA-D797-4813-9C70-8B2850CA06B5}"/>
          </ac:spMkLst>
        </pc:spChg>
        <pc:spChg chg="mod">
          <ac:chgData name="Simon Troup" userId="4c71bb9a-90d8-4109-ae88-6ace38daa97c" providerId="ADAL" clId="{46040F52-3378-40DA-8FF0-4E113C76C703}" dt="2022-08-08T14:56:06.630" v="104" actId="113"/>
          <ac:spMkLst>
            <pc:docMk/>
            <pc:sldMk cId="1775293042" sldId="257"/>
            <ac:spMk id="11" creationId="{B656DECC-C654-4CD4-8C32-EBB8B5BACCF3}"/>
          </ac:spMkLst>
        </pc:spChg>
        <pc:spChg chg="mod">
          <ac:chgData name="Simon Troup" userId="4c71bb9a-90d8-4109-ae88-6ace38daa97c" providerId="ADAL" clId="{46040F52-3378-40DA-8FF0-4E113C76C703}" dt="2022-08-18T12:16:25.586" v="2467" actId="20577"/>
          <ac:spMkLst>
            <pc:docMk/>
            <pc:sldMk cId="1775293042" sldId="257"/>
            <ac:spMk id="15" creationId="{7CE71C8F-09C7-40BF-878C-4BE34F0D1042}"/>
          </ac:spMkLst>
        </pc:spChg>
        <pc:spChg chg="add del">
          <ac:chgData name="Simon Troup" userId="4c71bb9a-90d8-4109-ae88-6ace38daa97c" providerId="ADAL" clId="{46040F52-3378-40DA-8FF0-4E113C76C703}" dt="2022-08-18T12:15:29.633" v="2420" actId="22"/>
          <ac:spMkLst>
            <pc:docMk/>
            <pc:sldMk cId="1775293042" sldId="257"/>
            <ac:spMk id="16" creationId="{39EA531A-9DF6-4D63-9C05-34F1B62F2A14}"/>
          </ac:spMkLst>
        </pc:spChg>
        <pc:spChg chg="add del mod">
          <ac:chgData name="Simon Troup" userId="4c71bb9a-90d8-4109-ae88-6ace38daa97c" providerId="ADAL" clId="{46040F52-3378-40DA-8FF0-4E113C76C703}" dt="2022-08-10T13:36:26.636" v="1729" actId="478"/>
          <ac:spMkLst>
            <pc:docMk/>
            <pc:sldMk cId="1775293042" sldId="257"/>
            <ac:spMk id="21" creationId="{42B73025-1CA9-4EFC-9B27-9E9D6607696D}"/>
          </ac:spMkLst>
        </pc:spChg>
        <pc:spChg chg="add del mod">
          <ac:chgData name="Simon Troup" userId="4c71bb9a-90d8-4109-ae88-6ace38daa97c" providerId="ADAL" clId="{46040F52-3378-40DA-8FF0-4E113C76C703}" dt="2022-08-10T13:33:38.473" v="1701" actId="478"/>
          <ac:spMkLst>
            <pc:docMk/>
            <pc:sldMk cId="1775293042" sldId="257"/>
            <ac:spMk id="22" creationId="{68F20E48-D41C-4032-B6AC-DAF6B0411D4D}"/>
          </ac:spMkLst>
        </pc:spChg>
        <pc:grpChg chg="mod">
          <ac:chgData name="Simon Troup" userId="4c71bb9a-90d8-4109-ae88-6ace38daa97c" providerId="ADAL" clId="{46040F52-3378-40DA-8FF0-4E113C76C703}" dt="2022-08-10T16:29:37.571" v="2339" actId="14100"/>
          <ac:grpSpMkLst>
            <pc:docMk/>
            <pc:sldMk cId="1775293042" sldId="257"/>
            <ac:grpSpMk id="2" creationId="{7B66C5F2-1A0E-4C70-A548-AD52DD430BD7}"/>
          </ac:grpSpMkLst>
        </pc:grpChg>
        <pc:picChg chg="add del mod">
          <ac:chgData name="Simon Troup" userId="4c71bb9a-90d8-4109-ae88-6ace38daa97c" providerId="ADAL" clId="{46040F52-3378-40DA-8FF0-4E113C76C703}" dt="2022-08-09T09:48:14.705" v="646"/>
          <ac:picMkLst>
            <pc:docMk/>
            <pc:sldMk cId="1775293042" sldId="257"/>
            <ac:picMk id="16" creationId="{06214977-C330-4617-A0F5-9B7B657883AA}"/>
          </ac:picMkLst>
        </pc:picChg>
        <pc:picChg chg="add del mod">
          <ac:chgData name="Simon Troup" userId="4c71bb9a-90d8-4109-ae88-6ace38daa97c" providerId="ADAL" clId="{46040F52-3378-40DA-8FF0-4E113C76C703}" dt="2022-08-10T13:30:30.617" v="1484" actId="478"/>
          <ac:picMkLst>
            <pc:docMk/>
            <pc:sldMk cId="1775293042" sldId="257"/>
            <ac:picMk id="16" creationId="{866948BF-FE44-49C2-8888-BFCD8E31AF61}"/>
          </ac:picMkLst>
        </pc:picChg>
        <pc:picChg chg="add mod">
          <ac:chgData name="Simon Troup" userId="4c71bb9a-90d8-4109-ae88-6ace38daa97c" providerId="ADAL" clId="{46040F52-3378-40DA-8FF0-4E113C76C703}" dt="2022-08-18T12:17:45.366" v="2471" actId="1076"/>
          <ac:picMkLst>
            <pc:docMk/>
            <pc:sldMk cId="1775293042" sldId="257"/>
            <ac:picMk id="18" creationId="{5E319792-7879-4BCB-B761-A1EEEE1BAB98}"/>
          </ac:picMkLst>
        </pc:picChg>
        <pc:picChg chg="add del mod">
          <ac:chgData name="Simon Troup" userId="4c71bb9a-90d8-4109-ae88-6ace38daa97c" providerId="ADAL" clId="{46040F52-3378-40DA-8FF0-4E113C76C703}" dt="2022-08-10T13:31:22.648" v="1486" actId="478"/>
          <ac:picMkLst>
            <pc:docMk/>
            <pc:sldMk cId="1775293042" sldId="257"/>
            <ac:picMk id="18" creationId="{8E03723B-E2C5-4062-A2AA-3A61A21F2608}"/>
          </ac:picMkLst>
        </pc:picChg>
        <pc:picChg chg="add del mod">
          <ac:chgData name="Simon Troup" userId="4c71bb9a-90d8-4109-ae88-6ace38daa97c" providerId="ADAL" clId="{46040F52-3378-40DA-8FF0-4E113C76C703}" dt="2022-08-10T13:36:14.512" v="1725" actId="478"/>
          <ac:picMkLst>
            <pc:docMk/>
            <pc:sldMk cId="1775293042" sldId="257"/>
            <ac:picMk id="20" creationId="{F1D15798-61EE-48A8-91D2-2E63834D8F82}"/>
          </ac:picMkLst>
        </pc:picChg>
        <pc:picChg chg="add del mod">
          <ac:chgData name="Simon Troup" userId="4c71bb9a-90d8-4109-ae88-6ace38daa97c" providerId="ADAL" clId="{46040F52-3378-40DA-8FF0-4E113C76C703}" dt="2022-08-10T16:29:14.912" v="2333" actId="478"/>
          <ac:picMkLst>
            <pc:docMk/>
            <pc:sldMk cId="1775293042" sldId="257"/>
            <ac:picMk id="24" creationId="{0C19C518-488C-43D3-8028-FE084906735E}"/>
          </ac:picMkLst>
        </pc:picChg>
        <pc:cxnChg chg="add del mod">
          <ac:chgData name="Simon Troup" userId="4c71bb9a-90d8-4109-ae88-6ace38daa97c" providerId="ADAL" clId="{46040F52-3378-40DA-8FF0-4E113C76C703}" dt="2022-08-10T16:29:15.746" v="2334" actId="478"/>
          <ac:cxnSpMkLst>
            <pc:docMk/>
            <pc:sldMk cId="1775293042" sldId="257"/>
            <ac:cxnSpMk id="26" creationId="{BFC0029C-4EB3-4103-97D3-934377EAC3B9}"/>
          </ac:cxnSpMkLst>
        </pc:cxnChg>
      </pc:sldChg>
      <pc:sldChg chg="addSp delSp modSp mod modAnim">
        <pc:chgData name="Simon Troup" userId="4c71bb9a-90d8-4109-ae88-6ace38daa97c" providerId="ADAL" clId="{46040F52-3378-40DA-8FF0-4E113C76C703}" dt="2022-08-10T14:19:04.916" v="2155"/>
        <pc:sldMkLst>
          <pc:docMk/>
          <pc:sldMk cId="2102321203" sldId="258"/>
        </pc:sldMkLst>
        <pc:spChg chg="mod">
          <ac:chgData name="Simon Troup" userId="4c71bb9a-90d8-4109-ae88-6ace38daa97c" providerId="ADAL" clId="{46040F52-3378-40DA-8FF0-4E113C76C703}" dt="2022-08-09T09:34:41.482" v="257" actId="313"/>
          <ac:spMkLst>
            <pc:docMk/>
            <pc:sldMk cId="2102321203" sldId="258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4:36.475" v="2095" actId="20577"/>
          <ac:spMkLst>
            <pc:docMk/>
            <pc:sldMk cId="2102321203" sldId="258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4:32.277" v="2093" actId="20577"/>
          <ac:spMkLst>
            <pc:docMk/>
            <pc:sldMk cId="2102321203" sldId="258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4:25.594" v="2091" actId="1076"/>
          <ac:spMkLst>
            <pc:docMk/>
            <pc:sldMk cId="2102321203" sldId="258"/>
            <ac:spMk id="23" creationId="{7C344DC8-56EB-4DC0-A7F8-07B503B87752}"/>
          </ac:spMkLst>
        </pc:spChg>
        <pc:picChg chg="add del mod ord">
          <ac:chgData name="Simon Troup" userId="4c71bb9a-90d8-4109-ae88-6ace38daa97c" providerId="ADAL" clId="{46040F52-3378-40DA-8FF0-4E113C76C703}" dt="2022-08-10T14:13:39.764" v="2082" actId="478"/>
          <ac:picMkLst>
            <pc:docMk/>
            <pc:sldMk cId="2102321203" sldId="258"/>
            <ac:picMk id="5" creationId="{23E86F41-A2F7-4E29-8041-EBBDBBCC2FE1}"/>
          </ac:picMkLst>
        </pc:picChg>
        <pc:picChg chg="add del mod">
          <ac:chgData name="Simon Troup" userId="4c71bb9a-90d8-4109-ae88-6ace38daa97c" providerId="ADAL" clId="{46040F52-3378-40DA-8FF0-4E113C76C703}" dt="2022-08-10T14:06:29.437" v="2026" actId="478"/>
          <ac:picMkLst>
            <pc:docMk/>
            <pc:sldMk cId="2102321203" sldId="258"/>
            <ac:picMk id="7" creationId="{707595EB-1518-441F-A994-0960BEA034AF}"/>
          </ac:picMkLst>
        </pc:picChg>
        <pc:picChg chg="add del mod">
          <ac:chgData name="Simon Troup" userId="4c71bb9a-90d8-4109-ae88-6ace38daa97c" providerId="ADAL" clId="{46040F52-3378-40DA-8FF0-4E113C76C703}" dt="2022-08-10T14:06:47.134" v="2030" actId="478"/>
          <ac:picMkLst>
            <pc:docMk/>
            <pc:sldMk cId="2102321203" sldId="258"/>
            <ac:picMk id="9" creationId="{FE9107BA-7A88-44EB-BBBC-10E6F6BBD831}"/>
          </ac:picMkLst>
        </pc:picChg>
        <pc:picChg chg="add mod">
          <ac:chgData name="Simon Troup" userId="4c71bb9a-90d8-4109-ae88-6ace38daa97c" providerId="ADAL" clId="{46040F52-3378-40DA-8FF0-4E113C76C703}" dt="2022-08-10T14:14:09.434" v="2089" actId="1076"/>
          <ac:picMkLst>
            <pc:docMk/>
            <pc:sldMk cId="2102321203" sldId="258"/>
            <ac:picMk id="11" creationId="{622FB305-AB9C-449F-B9B2-6ABAD6EEB5AE}"/>
          </ac:picMkLst>
        </pc:picChg>
      </pc:sldChg>
      <pc:sldChg chg="modSp mod modAnim">
        <pc:chgData name="Simon Troup" userId="4c71bb9a-90d8-4109-ae88-6ace38daa97c" providerId="ADAL" clId="{46040F52-3378-40DA-8FF0-4E113C76C703}" dt="2022-08-10T16:28:49.256" v="2332"/>
        <pc:sldMkLst>
          <pc:docMk/>
          <pc:sldMk cId="317642364" sldId="261"/>
        </pc:sldMkLst>
        <pc:spChg chg="mod">
          <ac:chgData name="Simon Troup" userId="4c71bb9a-90d8-4109-ae88-6ace38daa97c" providerId="ADAL" clId="{46040F52-3378-40DA-8FF0-4E113C76C703}" dt="2022-08-10T12:31:34.244" v="1064" actId="20577"/>
          <ac:spMkLst>
            <pc:docMk/>
            <pc:sldMk cId="317642364" sldId="261"/>
            <ac:spMk id="4" creationId="{234EFCD8-CAEC-45DF-BBEB-1D14268D4B8F}"/>
          </ac:spMkLst>
        </pc:spChg>
      </pc:sldChg>
      <pc:sldChg chg="modSp del mod">
        <pc:chgData name="Simon Troup" userId="4c71bb9a-90d8-4109-ae88-6ace38daa97c" providerId="ADAL" clId="{46040F52-3378-40DA-8FF0-4E113C76C703}" dt="2022-08-09T09:29:07.305" v="141" actId="2696"/>
        <pc:sldMkLst>
          <pc:docMk/>
          <pc:sldMk cId="214273877" sldId="267"/>
        </pc:sldMkLst>
        <pc:spChg chg="mod">
          <ac:chgData name="Simon Troup" userId="4c71bb9a-90d8-4109-ae88-6ace38daa97c" providerId="ADAL" clId="{46040F52-3378-40DA-8FF0-4E113C76C703}" dt="2022-08-08T07:05:19.371" v="62" actId="20577"/>
          <ac:spMkLst>
            <pc:docMk/>
            <pc:sldMk cId="214273877" sldId="267"/>
            <ac:spMk id="2" creationId="{0682177C-CE04-45EE-9CD9-47DB699FC17D}"/>
          </ac:spMkLst>
        </pc:spChg>
        <pc:spChg chg="mod">
          <ac:chgData name="Simon Troup" userId="4c71bb9a-90d8-4109-ae88-6ace38daa97c" providerId="ADAL" clId="{46040F52-3378-40DA-8FF0-4E113C76C703}" dt="2022-08-08T14:55:25.171" v="99" actId="20577"/>
          <ac:spMkLst>
            <pc:docMk/>
            <pc:sldMk cId="214273877" sldId="267"/>
            <ac:spMk id="4" creationId="{B3CA38C9-B32E-4942-810F-92E610EEF6AC}"/>
          </ac:spMkLst>
        </pc:spChg>
      </pc:sldChg>
      <pc:sldChg chg="modSp add del mod">
        <pc:chgData name="Simon Troup" userId="4c71bb9a-90d8-4109-ae88-6ace38daa97c" providerId="ADAL" clId="{46040F52-3378-40DA-8FF0-4E113C76C703}" dt="2022-08-09T09:35:02.729" v="258" actId="2696"/>
        <pc:sldMkLst>
          <pc:docMk/>
          <pc:sldMk cId="1276105001" sldId="268"/>
        </pc:sldMkLst>
        <pc:spChg chg="mod">
          <ac:chgData name="Simon Troup" userId="4c71bb9a-90d8-4109-ae88-6ace38daa97c" providerId="ADAL" clId="{46040F52-3378-40DA-8FF0-4E113C76C703}" dt="2022-08-08T14:56:59.539" v="111" actId="20577"/>
          <ac:spMkLst>
            <pc:docMk/>
            <pc:sldMk cId="1276105001" sldId="268"/>
            <ac:spMk id="2" creationId="{D508B077-B236-45BF-916E-E77CF2714E15}"/>
          </ac:spMkLst>
        </pc:spChg>
      </pc:sldChg>
      <pc:sldChg chg="addSp modSp mod modAnim">
        <pc:chgData name="Simon Troup" userId="4c71bb9a-90d8-4109-ae88-6ace38daa97c" providerId="ADAL" clId="{46040F52-3378-40DA-8FF0-4E113C76C703}" dt="2022-08-10T14:19:28.803" v="2158"/>
        <pc:sldMkLst>
          <pc:docMk/>
          <pc:sldMk cId="2689532604" sldId="269"/>
        </pc:sldMkLst>
        <pc:spChg chg="mod">
          <ac:chgData name="Simon Troup" userId="4c71bb9a-90d8-4109-ae88-6ace38daa97c" providerId="ADAL" clId="{46040F52-3378-40DA-8FF0-4E113C76C703}" dt="2022-08-09T09:31:42.745" v="207" actId="20577"/>
          <ac:spMkLst>
            <pc:docMk/>
            <pc:sldMk cId="2689532604" sldId="269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5:12.152" v="2102" actId="20577"/>
          <ac:spMkLst>
            <pc:docMk/>
            <pc:sldMk cId="2689532604" sldId="269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5:05.628" v="2100" actId="20577"/>
          <ac:spMkLst>
            <pc:docMk/>
            <pc:sldMk cId="2689532604" sldId="269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4:55.046" v="2097" actId="1076"/>
          <ac:spMkLst>
            <pc:docMk/>
            <pc:sldMk cId="2689532604" sldId="269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4:55.046" v="2097" actId="1076"/>
          <ac:picMkLst>
            <pc:docMk/>
            <pc:sldMk cId="2689532604" sldId="269"/>
            <ac:picMk id="8" creationId="{CFFC469A-467E-4310-9358-0B39D4071664}"/>
          </ac:picMkLst>
        </pc:picChg>
      </pc:sldChg>
      <pc:sldChg chg="addSp modSp mod modAnim">
        <pc:chgData name="Simon Troup" userId="4c71bb9a-90d8-4109-ae88-6ace38daa97c" providerId="ADAL" clId="{46040F52-3378-40DA-8FF0-4E113C76C703}" dt="2022-08-10T14:19:47.523" v="2161"/>
        <pc:sldMkLst>
          <pc:docMk/>
          <pc:sldMk cId="2531688142" sldId="270"/>
        </pc:sldMkLst>
        <pc:spChg chg="mod">
          <ac:chgData name="Simon Troup" userId="4c71bb9a-90d8-4109-ae88-6ace38daa97c" providerId="ADAL" clId="{46040F52-3378-40DA-8FF0-4E113C76C703}" dt="2022-08-09T09:38:27.428" v="326" actId="20577"/>
          <ac:spMkLst>
            <pc:docMk/>
            <pc:sldMk cId="2531688142" sldId="270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6:05.421" v="2113" actId="20577"/>
          <ac:spMkLst>
            <pc:docMk/>
            <pc:sldMk cId="2531688142" sldId="270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6:02.629" v="2111" actId="20577"/>
          <ac:spMkLst>
            <pc:docMk/>
            <pc:sldMk cId="2531688142" sldId="270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5:28.811" v="2104" actId="1076"/>
          <ac:spMkLst>
            <pc:docMk/>
            <pc:sldMk cId="2531688142" sldId="270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5:28.811" v="2104" actId="1076"/>
          <ac:picMkLst>
            <pc:docMk/>
            <pc:sldMk cId="2531688142" sldId="270"/>
            <ac:picMk id="8" creationId="{6AA79D72-B3F7-4468-A11F-39F52E169564}"/>
          </ac:picMkLst>
        </pc:picChg>
      </pc:sldChg>
      <pc:sldChg chg="addSp modSp mod modAnim">
        <pc:chgData name="Simon Troup" userId="4c71bb9a-90d8-4109-ae88-6ace38daa97c" providerId="ADAL" clId="{46040F52-3378-40DA-8FF0-4E113C76C703}" dt="2022-08-10T14:22:50.380" v="2186"/>
        <pc:sldMkLst>
          <pc:docMk/>
          <pc:sldMk cId="3476731958" sldId="271"/>
        </pc:sldMkLst>
        <pc:spChg chg="mod">
          <ac:chgData name="Simon Troup" userId="4c71bb9a-90d8-4109-ae88-6ace38daa97c" providerId="ADAL" clId="{46040F52-3378-40DA-8FF0-4E113C76C703}" dt="2022-08-09T09:38:50.560" v="329" actId="20577"/>
          <ac:spMkLst>
            <pc:docMk/>
            <pc:sldMk cId="3476731958" sldId="271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6:19.421" v="2117" actId="20577"/>
          <ac:spMkLst>
            <pc:docMk/>
            <pc:sldMk cId="3476731958" sldId="271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6:14.431" v="2115" actId="20577"/>
          <ac:spMkLst>
            <pc:docMk/>
            <pc:sldMk cId="3476731958" sldId="271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5:46.810" v="2107" actId="1076"/>
          <ac:spMkLst>
            <pc:docMk/>
            <pc:sldMk cId="3476731958" sldId="271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5:54.683" v="2109" actId="1076"/>
          <ac:picMkLst>
            <pc:docMk/>
            <pc:sldMk cId="3476731958" sldId="271"/>
            <ac:picMk id="8" creationId="{358CDC9B-4024-4FE4-A619-00C45B9EBDE6}"/>
          </ac:picMkLst>
        </pc:picChg>
      </pc:sldChg>
      <pc:sldChg chg="addSp modSp mod modAnim">
        <pc:chgData name="Simon Troup" userId="4c71bb9a-90d8-4109-ae88-6ace38daa97c" providerId="ADAL" clId="{46040F52-3378-40DA-8FF0-4E113C76C703}" dt="2022-08-10T14:20:12.013" v="2167"/>
        <pc:sldMkLst>
          <pc:docMk/>
          <pc:sldMk cId="1403023246" sldId="272"/>
        </pc:sldMkLst>
        <pc:spChg chg="mod">
          <ac:chgData name="Simon Troup" userId="4c71bb9a-90d8-4109-ae88-6ace38daa97c" providerId="ADAL" clId="{46040F52-3378-40DA-8FF0-4E113C76C703}" dt="2022-08-09T09:40:39.411" v="407" actId="20577"/>
          <ac:spMkLst>
            <pc:docMk/>
            <pc:sldMk cId="1403023246" sldId="272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6:45.674" v="2126" actId="1076"/>
          <ac:spMkLst>
            <pc:docMk/>
            <pc:sldMk cId="1403023246" sldId="272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6:39.810" v="2125" actId="1076"/>
          <ac:spMkLst>
            <pc:docMk/>
            <pc:sldMk cId="1403023246" sldId="272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6:39.810" v="2125" actId="1076"/>
          <ac:spMkLst>
            <pc:docMk/>
            <pc:sldMk cId="1403023246" sldId="272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6:48.715" v="2127" actId="1076"/>
          <ac:picMkLst>
            <pc:docMk/>
            <pc:sldMk cId="1403023246" sldId="272"/>
            <ac:picMk id="8" creationId="{7EA7A1BF-42B4-43A3-A4B2-63C02E9B639A}"/>
          </ac:picMkLst>
        </pc:picChg>
      </pc:sldChg>
      <pc:sldChg chg="addSp modSp mod modAnim">
        <pc:chgData name="Simon Troup" userId="4c71bb9a-90d8-4109-ae88-6ace38daa97c" providerId="ADAL" clId="{46040F52-3378-40DA-8FF0-4E113C76C703}" dt="2022-08-10T14:20:25.947" v="2170"/>
        <pc:sldMkLst>
          <pc:docMk/>
          <pc:sldMk cId="898124793" sldId="273"/>
        </pc:sldMkLst>
        <pc:spChg chg="mod">
          <ac:chgData name="Simon Troup" userId="4c71bb9a-90d8-4109-ae88-6ace38daa97c" providerId="ADAL" clId="{46040F52-3378-40DA-8FF0-4E113C76C703}" dt="2022-08-09T09:42:00.168" v="451" actId="20577"/>
          <ac:spMkLst>
            <pc:docMk/>
            <pc:sldMk cId="898124793" sldId="273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7:20.745" v="2134" actId="20577"/>
          <ac:spMkLst>
            <pc:docMk/>
            <pc:sldMk cId="898124793" sldId="273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7:17.859" v="2132" actId="20577"/>
          <ac:spMkLst>
            <pc:docMk/>
            <pc:sldMk cId="898124793" sldId="273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7:12.490" v="2130" actId="1076"/>
          <ac:spMkLst>
            <pc:docMk/>
            <pc:sldMk cId="898124793" sldId="273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7:12.490" v="2130" actId="1076"/>
          <ac:picMkLst>
            <pc:docMk/>
            <pc:sldMk cId="898124793" sldId="273"/>
            <ac:picMk id="8" creationId="{7BB4DB9B-FE9C-46DB-BFEA-43FE270E65D3}"/>
          </ac:picMkLst>
        </pc:picChg>
      </pc:sldChg>
      <pc:sldChg chg="addSp modSp mod modAnim">
        <pc:chgData name="Simon Troup" userId="4c71bb9a-90d8-4109-ae88-6ace38daa97c" providerId="ADAL" clId="{46040F52-3378-40DA-8FF0-4E113C76C703}" dt="2022-08-18T12:26:22.412" v="2676" actId="20577"/>
        <pc:sldMkLst>
          <pc:docMk/>
          <pc:sldMk cId="1231470178" sldId="276"/>
        </pc:sldMkLst>
        <pc:spChg chg="mod">
          <ac:chgData name="Simon Troup" userId="4c71bb9a-90d8-4109-ae88-6ace38daa97c" providerId="ADAL" clId="{46040F52-3378-40DA-8FF0-4E113C76C703}" dt="2022-08-18T12:26:22.412" v="2676" actId="20577"/>
          <ac:spMkLst>
            <pc:docMk/>
            <pc:sldMk cId="1231470178" sldId="276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0T14:18:16.674" v="2148" actId="1076"/>
          <ac:spMkLst>
            <pc:docMk/>
            <pc:sldMk cId="1231470178" sldId="276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8:09.889" v="2147" actId="1076"/>
          <ac:spMkLst>
            <pc:docMk/>
            <pc:sldMk cId="1231470178" sldId="276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8:09.889" v="2147" actId="1076"/>
          <ac:spMkLst>
            <pc:docMk/>
            <pc:sldMk cId="1231470178" sldId="276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8:09.889" v="2147" actId="1076"/>
          <ac:picMkLst>
            <pc:docMk/>
            <pc:sldMk cId="1231470178" sldId="276"/>
            <ac:picMk id="8" creationId="{46CF8A93-E83C-4EAA-8AE6-F0957958BA47}"/>
          </ac:picMkLst>
        </pc:picChg>
      </pc:sldChg>
      <pc:sldChg chg="addSp delSp modSp mod modAnim">
        <pc:chgData name="Simon Troup" userId="4c71bb9a-90d8-4109-ae88-6ace38daa97c" providerId="ADAL" clId="{46040F52-3378-40DA-8FF0-4E113C76C703}" dt="2022-08-18T13:12:45.627" v="2765" actId="1076"/>
        <pc:sldMkLst>
          <pc:docMk/>
          <pc:sldMk cId="894464224" sldId="277"/>
        </pc:sldMkLst>
        <pc:spChg chg="add del">
          <ac:chgData name="Simon Troup" userId="4c71bb9a-90d8-4109-ae88-6ace38daa97c" providerId="ADAL" clId="{46040F52-3378-40DA-8FF0-4E113C76C703}" dt="2022-08-10T12:43:26.904" v="1454" actId="478"/>
          <ac:spMkLst>
            <pc:docMk/>
            <pc:sldMk cId="894464224" sldId="277"/>
            <ac:spMk id="2" creationId="{C9B86121-8852-4F60-9E2F-B427CD468E72}"/>
          </ac:spMkLst>
        </pc:spChg>
        <pc:spChg chg="del mod">
          <ac:chgData name="Simon Troup" userId="4c71bb9a-90d8-4109-ae88-6ace38daa97c" providerId="ADAL" clId="{46040F52-3378-40DA-8FF0-4E113C76C703}" dt="2022-08-09T09:47:56.585" v="644" actId="478"/>
          <ac:spMkLst>
            <pc:docMk/>
            <pc:sldMk cId="894464224" sldId="277"/>
            <ac:spMk id="2" creationId="{E3D3C18C-C4BF-455E-AA6A-E1C7F9ECB879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3" creationId="{D384E190-1845-42BB-AC81-650726112303}"/>
          </ac:spMkLst>
        </pc:spChg>
        <pc:spChg chg="add mod">
          <ac:chgData name="Simon Troup" userId="4c71bb9a-90d8-4109-ae88-6ace38daa97c" providerId="ADAL" clId="{46040F52-3378-40DA-8FF0-4E113C76C703}" dt="2022-08-10T14:09:35.443" v="2073" actId="14100"/>
          <ac:spMkLst>
            <pc:docMk/>
            <pc:sldMk cId="894464224" sldId="277"/>
            <ac:spMk id="4" creationId="{CE52774C-250D-444C-AACB-E7D32C64865D}"/>
          </ac:spMkLst>
        </pc:spChg>
        <pc:spChg chg="add mod ord topLvl">
          <ac:chgData name="Simon Troup" userId="4c71bb9a-90d8-4109-ae88-6ace38daa97c" providerId="ADAL" clId="{46040F52-3378-40DA-8FF0-4E113C76C703}" dt="2022-08-18T13:11:09.953" v="2756" actId="165"/>
          <ac:spMkLst>
            <pc:docMk/>
            <pc:sldMk cId="894464224" sldId="277"/>
            <ac:spMk id="5" creationId="{04CE4DDC-79E1-4789-B314-E2D8E3386BF7}"/>
          </ac:spMkLst>
        </pc:spChg>
        <pc:spChg chg="add mod ord">
          <ac:chgData name="Simon Troup" userId="4c71bb9a-90d8-4109-ae88-6ace38daa97c" providerId="ADAL" clId="{46040F52-3378-40DA-8FF0-4E113C76C703}" dt="2022-08-18T13:12:18.445" v="2762" actId="164"/>
          <ac:spMkLst>
            <pc:docMk/>
            <pc:sldMk cId="894464224" sldId="277"/>
            <ac:spMk id="7" creationId="{D5260AEB-FC5E-4011-89B8-448D01961643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2" creationId="{94FBC093-BE0A-4345-8AC6-F9D716ED4BCC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3" creationId="{B6006897-73BC-470E-8896-AAECDF4D4E14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4" creationId="{089A7254-B484-4D50-846E-547C1E2B3DFA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5" creationId="{54AB5518-7DB2-4F0F-B237-AF69D5A6FAC5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6" creationId="{BFC35D85-7B4B-4233-A720-373FE9F269E7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7" creationId="{48B77412-8966-47AC-8EEB-FBDC80CD27B5}"/>
          </ac:spMkLst>
        </pc:spChg>
        <pc:spChg chg="mod">
          <ac:chgData name="Simon Troup" userId="4c71bb9a-90d8-4109-ae88-6ace38daa97c" providerId="ADAL" clId="{46040F52-3378-40DA-8FF0-4E113C76C703}" dt="2022-08-18T13:11:37.552" v="2758" actId="164"/>
          <ac:spMkLst>
            <pc:docMk/>
            <pc:sldMk cId="894464224" sldId="277"/>
            <ac:spMk id="18" creationId="{D7B3306C-4E63-4359-AD6F-B14BAB4D115F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19" creationId="{96A677CE-1D9F-4D02-B589-24353621B346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1" creationId="{98F27A8B-02BC-4636-B7D8-1787546F1DEB}"/>
          </ac:spMkLst>
        </pc:spChg>
        <pc:spChg chg="add 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2" creationId="{6812A6AC-BA71-4749-9748-372E20974091}"/>
          </ac:spMkLst>
        </pc:spChg>
        <pc:spChg chg="mod">
          <ac:chgData name="Simon Troup" userId="4c71bb9a-90d8-4109-ae88-6ace38daa97c" providerId="ADAL" clId="{46040F52-3378-40DA-8FF0-4E113C76C703}" dt="2022-08-10T14:21:10.706" v="2175" actId="14100"/>
          <ac:spMkLst>
            <pc:docMk/>
            <pc:sldMk cId="894464224" sldId="277"/>
            <ac:spMk id="23" creationId="{806FCB5B-D6AC-4A12-8F40-1A16D7BD09F4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4" creationId="{C16AFAD4-1752-440E-91A7-7E6A90DEFCC3}"/>
          </ac:spMkLst>
        </pc:spChg>
        <pc:spChg chg="mod">
          <ac:chgData name="Simon Troup" userId="4c71bb9a-90d8-4109-ae88-6ace38daa97c" providerId="ADAL" clId="{46040F52-3378-40DA-8FF0-4E113C76C703}" dt="2022-08-10T14:21:14.457" v="2176" actId="14100"/>
          <ac:spMkLst>
            <pc:docMk/>
            <pc:sldMk cId="894464224" sldId="277"/>
            <ac:spMk id="25" creationId="{19AA13B8-930F-4733-AB01-78D6D64FA756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6" creationId="{DE478A77-EAD4-46EB-9657-76A5539A9AAA}"/>
          </ac:spMkLst>
        </pc:spChg>
        <pc:spChg chg="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7" creationId="{142412B2-81E6-4FE1-9EED-986B3CD0919F}"/>
          </ac:spMkLst>
        </pc:spChg>
        <pc:spChg chg="add 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8" creationId="{07FCCD78-0277-43B8-8880-76B36AB9F4A6}"/>
          </ac:spMkLst>
        </pc:spChg>
        <pc:spChg chg="add mod">
          <ac:chgData name="Simon Troup" userId="4c71bb9a-90d8-4109-ae88-6ace38daa97c" providerId="ADAL" clId="{46040F52-3378-40DA-8FF0-4E113C76C703}" dt="2022-08-10T12:44:41.697" v="1469" actId="1076"/>
          <ac:spMkLst>
            <pc:docMk/>
            <pc:sldMk cId="894464224" sldId="277"/>
            <ac:spMk id="29" creationId="{ED7CA140-217B-451C-9AAB-65503B2C6CC0}"/>
          </ac:spMkLst>
        </pc:spChg>
        <pc:spChg chg="add mod">
          <ac:chgData name="Simon Troup" userId="4c71bb9a-90d8-4109-ae88-6ace38daa97c" providerId="ADAL" clId="{46040F52-3378-40DA-8FF0-4E113C76C703}" dt="2022-08-18T13:11:09.953" v="2756" actId="165"/>
          <ac:spMkLst>
            <pc:docMk/>
            <pc:sldMk cId="894464224" sldId="277"/>
            <ac:spMk id="31" creationId="{9D8DAB86-3989-44BB-B20D-E531F4EB8E5A}"/>
          </ac:spMkLst>
        </pc:spChg>
        <pc:spChg chg="add mod ord topLvl">
          <ac:chgData name="Simon Troup" userId="4c71bb9a-90d8-4109-ae88-6ace38daa97c" providerId="ADAL" clId="{46040F52-3378-40DA-8FF0-4E113C76C703}" dt="2022-08-18T13:11:09.953" v="2756" actId="165"/>
          <ac:spMkLst>
            <pc:docMk/>
            <pc:sldMk cId="894464224" sldId="277"/>
            <ac:spMk id="33" creationId="{EA027F91-F2D8-4AE5-B29E-542688F1DD76}"/>
          </ac:spMkLst>
        </pc:spChg>
        <pc:spChg chg="add mod ord">
          <ac:chgData name="Simon Troup" userId="4c71bb9a-90d8-4109-ae88-6ace38daa97c" providerId="ADAL" clId="{46040F52-3378-40DA-8FF0-4E113C76C703}" dt="2022-08-18T13:12:18.445" v="2762" actId="164"/>
          <ac:spMkLst>
            <pc:docMk/>
            <pc:sldMk cId="894464224" sldId="277"/>
            <ac:spMk id="34" creationId="{B636C8A6-B545-4CA7-8305-7F7A2872495C}"/>
          </ac:spMkLst>
        </pc:spChg>
        <pc:spChg chg="add mod ord">
          <ac:chgData name="Simon Troup" userId="4c71bb9a-90d8-4109-ae88-6ace38daa97c" providerId="ADAL" clId="{46040F52-3378-40DA-8FF0-4E113C76C703}" dt="2022-08-18T13:12:18.445" v="2762" actId="164"/>
          <ac:spMkLst>
            <pc:docMk/>
            <pc:sldMk cId="894464224" sldId="277"/>
            <ac:spMk id="35" creationId="{DDC5B66C-8B13-4D78-836A-1D1A4F45ADFC}"/>
          </ac:spMkLst>
        </pc:spChg>
        <pc:grpChg chg="add mod topLvl">
          <ac:chgData name="Simon Troup" userId="4c71bb9a-90d8-4109-ae88-6ace38daa97c" providerId="ADAL" clId="{46040F52-3378-40DA-8FF0-4E113C76C703}" dt="2022-08-18T13:11:09.953" v="2756" actId="165"/>
          <ac:grpSpMkLst>
            <pc:docMk/>
            <pc:sldMk cId="894464224" sldId="277"/>
            <ac:grpSpMk id="2" creationId="{3D8CDE30-246D-4100-A383-F9F6E580CE45}"/>
          </ac:grpSpMkLst>
        </pc:grpChg>
        <pc:grpChg chg="add del mod">
          <ac:chgData name="Simon Troup" userId="4c71bb9a-90d8-4109-ae88-6ace38daa97c" providerId="ADAL" clId="{46040F52-3378-40DA-8FF0-4E113C76C703}" dt="2022-08-18T12:32:30.748" v="2710" actId="165"/>
          <ac:grpSpMkLst>
            <pc:docMk/>
            <pc:sldMk cId="894464224" sldId="277"/>
            <ac:grpSpMk id="7" creationId="{71E54B0B-A4E2-46AC-A26C-D77BE24EB292}"/>
          </ac:grpSpMkLst>
        </pc:grpChg>
        <pc:grpChg chg="add mod ord topLvl">
          <ac:chgData name="Simon Troup" userId="4c71bb9a-90d8-4109-ae88-6ace38daa97c" providerId="ADAL" clId="{46040F52-3378-40DA-8FF0-4E113C76C703}" dt="2022-08-18T13:12:18.445" v="2762" actId="164"/>
          <ac:grpSpMkLst>
            <pc:docMk/>
            <pc:sldMk cId="894464224" sldId="277"/>
            <ac:grpSpMk id="8" creationId="{78B8459E-1489-4EEB-A821-5C79D46DF4C5}"/>
          </ac:grpSpMkLst>
        </pc:grpChg>
        <pc:grpChg chg="add del mod ord">
          <ac:chgData name="Simon Troup" userId="4c71bb9a-90d8-4109-ae88-6ace38daa97c" providerId="ADAL" clId="{46040F52-3378-40DA-8FF0-4E113C76C703}" dt="2022-08-18T13:11:09.953" v="2756" actId="165"/>
          <ac:grpSpMkLst>
            <pc:docMk/>
            <pc:sldMk cId="894464224" sldId="277"/>
            <ac:grpSpMk id="11" creationId="{3D181E7E-B2CC-4219-BA29-6EF7C032BBC2}"/>
          </ac:grpSpMkLst>
        </pc:grpChg>
        <pc:grpChg chg="add mod">
          <ac:chgData name="Simon Troup" userId="4c71bb9a-90d8-4109-ae88-6ace38daa97c" providerId="ADAL" clId="{46040F52-3378-40DA-8FF0-4E113C76C703}" dt="2022-08-18T13:12:45.627" v="2765" actId="1076"/>
          <ac:grpSpMkLst>
            <pc:docMk/>
            <pc:sldMk cId="894464224" sldId="277"/>
            <ac:grpSpMk id="36" creationId="{30B742F2-F9AD-47FF-B913-362F74D06B1C}"/>
          </ac:grpSpMkLst>
        </pc:grpChg>
        <pc:grpChg chg="add mod">
          <ac:chgData name="Simon Troup" userId="4c71bb9a-90d8-4109-ae88-6ace38daa97c" providerId="ADAL" clId="{46040F52-3378-40DA-8FF0-4E113C76C703}" dt="2022-08-18T13:12:18.445" v="2762" actId="164"/>
          <ac:grpSpMkLst>
            <pc:docMk/>
            <pc:sldMk cId="894464224" sldId="277"/>
            <ac:grpSpMk id="37" creationId="{49C7E0D8-DF36-4006-AC96-44FA891AA843}"/>
          </ac:grpSpMkLst>
        </pc:grpChg>
        <pc:picChg chg="add mod">
          <ac:chgData name="Simon Troup" userId="4c71bb9a-90d8-4109-ae88-6ace38daa97c" providerId="ADAL" clId="{46040F52-3378-40DA-8FF0-4E113C76C703}" dt="2022-08-18T13:11:09.953" v="2756" actId="165"/>
          <ac:picMkLst>
            <pc:docMk/>
            <pc:sldMk cId="894464224" sldId="277"/>
            <ac:picMk id="6" creationId="{E2812619-389A-4A75-92EE-6A85FEB97C1A}"/>
          </ac:picMkLst>
        </pc:picChg>
        <pc:picChg chg="add mod topLvl">
          <ac:chgData name="Simon Troup" userId="4c71bb9a-90d8-4109-ae88-6ace38daa97c" providerId="ADAL" clId="{46040F52-3378-40DA-8FF0-4E113C76C703}" dt="2022-08-18T13:12:18.445" v="2762" actId="164"/>
          <ac:picMkLst>
            <pc:docMk/>
            <pc:sldMk cId="894464224" sldId="277"/>
            <ac:picMk id="10" creationId="{FD58D588-2ED8-4BBE-9857-C219A7CFFF8F}"/>
          </ac:picMkLst>
        </pc:picChg>
        <pc:picChg chg="add mod">
          <ac:chgData name="Simon Troup" userId="4c71bb9a-90d8-4109-ae88-6ace38daa97c" providerId="ADAL" clId="{46040F52-3378-40DA-8FF0-4E113C76C703}" dt="2022-08-10T14:10:22.859" v="2075" actId="1076"/>
          <ac:picMkLst>
            <pc:docMk/>
            <pc:sldMk cId="894464224" sldId="277"/>
            <ac:picMk id="20" creationId="{5DA80AA4-2342-468B-9DB5-2FF3E45E9164}"/>
          </ac:picMkLst>
        </pc:picChg>
        <pc:picChg chg="add del mod">
          <ac:chgData name="Simon Troup" userId="4c71bb9a-90d8-4109-ae88-6ace38daa97c" providerId="ADAL" clId="{46040F52-3378-40DA-8FF0-4E113C76C703}" dt="2022-08-09T09:49:03.152" v="657" actId="478"/>
          <ac:picMkLst>
            <pc:docMk/>
            <pc:sldMk cId="894464224" sldId="277"/>
            <ac:picMk id="22" creationId="{7B473D9C-F182-4BE7-9EA9-2710ACE17272}"/>
          </ac:picMkLst>
        </pc:picChg>
        <pc:picChg chg="add del mod">
          <ac:chgData name="Simon Troup" userId="4c71bb9a-90d8-4109-ae88-6ace38daa97c" providerId="ADAL" clId="{46040F52-3378-40DA-8FF0-4E113C76C703}" dt="2022-08-09T09:49:03.152" v="657" actId="478"/>
          <ac:picMkLst>
            <pc:docMk/>
            <pc:sldMk cId="894464224" sldId="277"/>
            <ac:picMk id="28" creationId="{2105F0FC-DBF7-4EE9-A575-E477D6B17DEE}"/>
          </ac:picMkLst>
        </pc:picChg>
        <pc:picChg chg="add del mod">
          <ac:chgData name="Simon Troup" userId="4c71bb9a-90d8-4109-ae88-6ace38daa97c" providerId="ADAL" clId="{46040F52-3378-40DA-8FF0-4E113C76C703}" dt="2022-08-09T09:49:03.152" v="657" actId="478"/>
          <ac:picMkLst>
            <pc:docMk/>
            <pc:sldMk cId="894464224" sldId="277"/>
            <ac:picMk id="29" creationId="{42D26DA2-353C-4084-93E3-485C22B07024}"/>
          </ac:picMkLst>
        </pc:picChg>
        <pc:picChg chg="add del mod">
          <ac:chgData name="Simon Troup" userId="4c71bb9a-90d8-4109-ae88-6ace38daa97c" providerId="ADAL" clId="{46040F52-3378-40DA-8FF0-4E113C76C703}" dt="2022-08-09T09:49:03.152" v="657" actId="478"/>
          <ac:picMkLst>
            <pc:docMk/>
            <pc:sldMk cId="894464224" sldId="277"/>
            <ac:picMk id="30" creationId="{210BE4BA-27A9-4159-B6CA-A4CCE8BEFCBA}"/>
          </ac:picMkLst>
        </pc:picChg>
        <pc:picChg chg="add mod">
          <ac:chgData name="Simon Troup" userId="4c71bb9a-90d8-4109-ae88-6ace38daa97c" providerId="ADAL" clId="{46040F52-3378-40DA-8FF0-4E113C76C703}" dt="2022-08-18T13:11:37.552" v="2758" actId="164"/>
          <ac:picMkLst>
            <pc:docMk/>
            <pc:sldMk cId="894464224" sldId="277"/>
            <ac:picMk id="30" creationId="{4ADE718E-C79B-466A-BC6B-5E9683223286}"/>
          </ac:picMkLst>
        </pc:picChg>
        <pc:picChg chg="add del mod">
          <ac:chgData name="Simon Troup" userId="4c71bb9a-90d8-4109-ae88-6ace38daa97c" providerId="ADAL" clId="{46040F52-3378-40DA-8FF0-4E113C76C703}" dt="2022-08-09T09:49:03.152" v="657" actId="478"/>
          <ac:picMkLst>
            <pc:docMk/>
            <pc:sldMk cId="894464224" sldId="277"/>
            <ac:picMk id="31" creationId="{DC341E13-193E-482D-9086-324013688EEE}"/>
          </ac:picMkLst>
        </pc:picChg>
        <pc:picChg chg="add mod">
          <ac:chgData name="Simon Troup" userId="4c71bb9a-90d8-4109-ae88-6ace38daa97c" providerId="ADAL" clId="{46040F52-3378-40DA-8FF0-4E113C76C703}" dt="2022-08-18T12:29:06.922" v="2695" actId="1076"/>
          <ac:picMkLst>
            <pc:docMk/>
            <pc:sldMk cId="894464224" sldId="277"/>
            <ac:picMk id="32" creationId="{6C263856-1AB0-40E9-9117-DEBFD8269566}"/>
          </ac:picMkLst>
        </pc:picChg>
      </pc:sldChg>
      <pc:sldChg chg="del">
        <pc:chgData name="Simon Troup" userId="4c71bb9a-90d8-4109-ae88-6ace38daa97c" providerId="ADAL" clId="{46040F52-3378-40DA-8FF0-4E113C76C703}" dt="2022-08-09T09:29:48.314" v="144" actId="47"/>
        <pc:sldMkLst>
          <pc:docMk/>
          <pc:sldMk cId="12599377" sldId="278"/>
        </pc:sldMkLst>
      </pc:sldChg>
      <pc:sldChg chg="del ord">
        <pc:chgData name="Simon Troup" userId="4c71bb9a-90d8-4109-ae88-6ace38daa97c" providerId="ADAL" clId="{46040F52-3378-40DA-8FF0-4E113C76C703}" dt="2022-08-09T10:39:07.589" v="745" actId="47"/>
        <pc:sldMkLst>
          <pc:docMk/>
          <pc:sldMk cId="3308215417" sldId="279"/>
        </pc:sldMkLst>
      </pc:sldChg>
      <pc:sldChg chg="addSp modSp mod">
        <pc:chgData name="Simon Troup" userId="4c71bb9a-90d8-4109-ae88-6ace38daa97c" providerId="ADAL" clId="{46040F52-3378-40DA-8FF0-4E113C76C703}" dt="2022-08-18T12:24:00.096" v="2607" actId="1076"/>
        <pc:sldMkLst>
          <pc:docMk/>
          <pc:sldMk cId="935222844" sldId="280"/>
        </pc:sldMkLst>
        <pc:spChg chg="add mod">
          <ac:chgData name="Simon Troup" userId="4c71bb9a-90d8-4109-ae88-6ace38daa97c" providerId="ADAL" clId="{46040F52-3378-40DA-8FF0-4E113C76C703}" dt="2022-08-18T12:24:00.096" v="2607" actId="1076"/>
          <ac:spMkLst>
            <pc:docMk/>
            <pc:sldMk cId="935222844" sldId="280"/>
            <ac:spMk id="3" creationId="{044818D4-9B3D-4BFF-8D3B-78E91E86E8BA}"/>
          </ac:spMkLst>
        </pc:spChg>
        <pc:spChg chg="mod">
          <ac:chgData name="Simon Troup" userId="4c71bb9a-90d8-4109-ae88-6ace38daa97c" providerId="ADAL" clId="{46040F52-3378-40DA-8FF0-4E113C76C703}" dt="2022-08-10T12:32:32.013" v="1066" actId="1076"/>
          <ac:spMkLst>
            <pc:docMk/>
            <pc:sldMk cId="935222844" sldId="280"/>
            <ac:spMk id="15" creationId="{CAC9743E-F68A-4793-B219-0FB10A1BB4C1}"/>
          </ac:spMkLst>
        </pc:spChg>
        <pc:spChg chg="mod">
          <ac:chgData name="Simon Troup" userId="4c71bb9a-90d8-4109-ae88-6ace38daa97c" providerId="ADAL" clId="{46040F52-3378-40DA-8FF0-4E113C76C703}" dt="2022-08-10T12:32:32.013" v="1066" actId="1076"/>
          <ac:spMkLst>
            <pc:docMk/>
            <pc:sldMk cId="935222844" sldId="280"/>
            <ac:spMk id="16" creationId="{E0D22F8A-613A-4898-9904-894541BE2BCE}"/>
          </ac:spMkLst>
        </pc:spChg>
        <pc:spChg chg="mod">
          <ac:chgData name="Simon Troup" userId="4c71bb9a-90d8-4109-ae88-6ace38daa97c" providerId="ADAL" clId="{46040F52-3378-40DA-8FF0-4E113C76C703}" dt="2022-08-10T12:32:32.013" v="1066" actId="1076"/>
          <ac:spMkLst>
            <pc:docMk/>
            <pc:sldMk cId="935222844" sldId="280"/>
            <ac:spMk id="17" creationId="{E3EF2468-261A-4067-808D-914F0FECBC00}"/>
          </ac:spMkLst>
        </pc:spChg>
        <pc:spChg chg="mod">
          <ac:chgData name="Simon Troup" userId="4c71bb9a-90d8-4109-ae88-6ace38daa97c" providerId="ADAL" clId="{46040F52-3378-40DA-8FF0-4E113C76C703}" dt="2022-08-10T12:32:32.013" v="1066" actId="1076"/>
          <ac:spMkLst>
            <pc:docMk/>
            <pc:sldMk cId="935222844" sldId="280"/>
            <ac:spMk id="18" creationId="{B02C46EF-C075-4B66-818E-E7B1E1EAE037}"/>
          </ac:spMkLst>
        </pc:spChg>
        <pc:picChg chg="mod">
          <ac:chgData name="Simon Troup" userId="4c71bb9a-90d8-4109-ae88-6ace38daa97c" providerId="ADAL" clId="{46040F52-3378-40DA-8FF0-4E113C76C703}" dt="2022-08-10T12:32:32.013" v="1066" actId="1076"/>
          <ac:picMkLst>
            <pc:docMk/>
            <pc:sldMk cId="935222844" sldId="280"/>
            <ac:picMk id="23" creationId="{65D2FF5D-AD97-406F-81DD-A1472CDC0BBF}"/>
          </ac:picMkLst>
        </pc:picChg>
        <pc:picChg chg="mod">
          <ac:chgData name="Simon Troup" userId="4c71bb9a-90d8-4109-ae88-6ace38daa97c" providerId="ADAL" clId="{46040F52-3378-40DA-8FF0-4E113C76C703}" dt="2022-08-10T12:32:32.013" v="1066" actId="1076"/>
          <ac:picMkLst>
            <pc:docMk/>
            <pc:sldMk cId="935222844" sldId="280"/>
            <ac:picMk id="24" creationId="{45EE1665-2855-4A5B-8B28-462866F12270}"/>
          </ac:picMkLst>
        </pc:picChg>
        <pc:picChg chg="mod">
          <ac:chgData name="Simon Troup" userId="4c71bb9a-90d8-4109-ae88-6ace38daa97c" providerId="ADAL" clId="{46040F52-3378-40DA-8FF0-4E113C76C703}" dt="2022-08-10T12:32:32.013" v="1066" actId="1076"/>
          <ac:picMkLst>
            <pc:docMk/>
            <pc:sldMk cId="935222844" sldId="280"/>
            <ac:picMk id="25" creationId="{B4954FB4-A60B-4F8E-899B-800BD1D55D2E}"/>
          </ac:picMkLst>
        </pc:picChg>
        <pc:picChg chg="mod">
          <ac:chgData name="Simon Troup" userId="4c71bb9a-90d8-4109-ae88-6ace38daa97c" providerId="ADAL" clId="{46040F52-3378-40DA-8FF0-4E113C76C703}" dt="2022-08-10T12:32:32.013" v="1066" actId="1076"/>
          <ac:picMkLst>
            <pc:docMk/>
            <pc:sldMk cId="935222844" sldId="280"/>
            <ac:picMk id="26" creationId="{A91ABC73-2E5C-493D-9FB7-0D9E8C6F1B9D}"/>
          </ac:picMkLst>
        </pc:picChg>
      </pc:sldChg>
      <pc:sldChg chg="addSp modSp mod">
        <pc:chgData name="Simon Troup" userId="4c71bb9a-90d8-4109-ae88-6ace38daa97c" providerId="ADAL" clId="{46040F52-3378-40DA-8FF0-4E113C76C703}" dt="2022-08-18T12:24:27.875" v="2631" actId="1076"/>
        <pc:sldMkLst>
          <pc:docMk/>
          <pc:sldMk cId="4204709557" sldId="281"/>
        </pc:sldMkLst>
        <pc:spChg chg="add mod">
          <ac:chgData name="Simon Troup" userId="4c71bb9a-90d8-4109-ae88-6ace38daa97c" providerId="ADAL" clId="{46040F52-3378-40DA-8FF0-4E113C76C703}" dt="2022-08-18T12:24:27.875" v="2631" actId="1076"/>
          <ac:spMkLst>
            <pc:docMk/>
            <pc:sldMk cId="4204709557" sldId="281"/>
            <ac:spMk id="11" creationId="{532B32EF-54BD-4F06-B0AC-D18BA1F92831}"/>
          </ac:spMkLst>
        </pc:spChg>
        <pc:spChg chg="mod">
          <ac:chgData name="Simon Troup" userId="4c71bb9a-90d8-4109-ae88-6ace38daa97c" providerId="ADAL" clId="{46040F52-3378-40DA-8FF0-4E113C76C703}" dt="2022-08-10T12:34:35.412" v="1251" actId="1076"/>
          <ac:spMkLst>
            <pc:docMk/>
            <pc:sldMk cId="4204709557" sldId="281"/>
            <ac:spMk id="14" creationId="{C80ED44B-9584-4B07-95B2-747AC5FE1B80}"/>
          </ac:spMkLst>
        </pc:spChg>
        <pc:spChg chg="mod">
          <ac:chgData name="Simon Troup" userId="4c71bb9a-90d8-4109-ae88-6ace38daa97c" providerId="ADAL" clId="{46040F52-3378-40DA-8FF0-4E113C76C703}" dt="2022-08-10T12:34:35.412" v="1251" actId="1076"/>
          <ac:spMkLst>
            <pc:docMk/>
            <pc:sldMk cId="4204709557" sldId="281"/>
            <ac:spMk id="15" creationId="{0AB64C05-1388-42C3-9B4C-C8EFBC406A2C}"/>
          </ac:spMkLst>
        </pc:spChg>
        <pc:spChg chg="mod">
          <ac:chgData name="Simon Troup" userId="4c71bb9a-90d8-4109-ae88-6ace38daa97c" providerId="ADAL" clId="{46040F52-3378-40DA-8FF0-4E113C76C703}" dt="2022-08-10T12:34:35.412" v="1251" actId="1076"/>
          <ac:spMkLst>
            <pc:docMk/>
            <pc:sldMk cId="4204709557" sldId="281"/>
            <ac:spMk id="16" creationId="{3EBBE50F-D3CF-446B-A3EB-6C30B81D12D3}"/>
          </ac:spMkLst>
        </pc:spChg>
        <pc:spChg chg="mod">
          <ac:chgData name="Simon Troup" userId="4c71bb9a-90d8-4109-ae88-6ace38daa97c" providerId="ADAL" clId="{46040F52-3378-40DA-8FF0-4E113C76C703}" dt="2022-08-10T12:34:35.412" v="1251" actId="1076"/>
          <ac:spMkLst>
            <pc:docMk/>
            <pc:sldMk cId="4204709557" sldId="281"/>
            <ac:spMk id="17" creationId="{4113F2FC-B214-4407-826A-D10F83CE510D}"/>
          </ac:spMkLst>
        </pc:spChg>
        <pc:picChg chg="mod">
          <ac:chgData name="Simon Troup" userId="4c71bb9a-90d8-4109-ae88-6ace38daa97c" providerId="ADAL" clId="{46040F52-3378-40DA-8FF0-4E113C76C703}" dt="2022-08-10T12:34:35.412" v="1251" actId="1076"/>
          <ac:picMkLst>
            <pc:docMk/>
            <pc:sldMk cId="4204709557" sldId="281"/>
            <ac:picMk id="18" creationId="{66863921-CEB1-461D-B4A0-2676760E953C}"/>
          </ac:picMkLst>
        </pc:picChg>
        <pc:picChg chg="mod">
          <ac:chgData name="Simon Troup" userId="4c71bb9a-90d8-4109-ae88-6ace38daa97c" providerId="ADAL" clId="{46040F52-3378-40DA-8FF0-4E113C76C703}" dt="2022-08-10T12:34:35.412" v="1251" actId="1076"/>
          <ac:picMkLst>
            <pc:docMk/>
            <pc:sldMk cId="4204709557" sldId="281"/>
            <ac:picMk id="19" creationId="{532D58BD-26E5-42B1-ADAF-FB89736901F5}"/>
          </ac:picMkLst>
        </pc:picChg>
        <pc:picChg chg="mod">
          <ac:chgData name="Simon Troup" userId="4c71bb9a-90d8-4109-ae88-6ace38daa97c" providerId="ADAL" clId="{46040F52-3378-40DA-8FF0-4E113C76C703}" dt="2022-08-10T12:34:35.412" v="1251" actId="1076"/>
          <ac:picMkLst>
            <pc:docMk/>
            <pc:sldMk cId="4204709557" sldId="281"/>
            <ac:picMk id="20" creationId="{1E7B8CD9-D35C-4806-9283-52F31B3AE687}"/>
          </ac:picMkLst>
        </pc:picChg>
        <pc:picChg chg="mod">
          <ac:chgData name="Simon Troup" userId="4c71bb9a-90d8-4109-ae88-6ace38daa97c" providerId="ADAL" clId="{46040F52-3378-40DA-8FF0-4E113C76C703}" dt="2022-08-10T12:34:35.412" v="1251" actId="1076"/>
          <ac:picMkLst>
            <pc:docMk/>
            <pc:sldMk cId="4204709557" sldId="281"/>
            <ac:picMk id="21" creationId="{8493141D-807B-4BC5-BE0F-E3B33467204E}"/>
          </ac:picMkLst>
        </pc:picChg>
      </pc:sldChg>
      <pc:sldChg chg="addSp modSp mod">
        <pc:chgData name="Simon Troup" userId="4c71bb9a-90d8-4109-ae88-6ace38daa97c" providerId="ADAL" clId="{46040F52-3378-40DA-8FF0-4E113C76C703}" dt="2022-08-18T12:25:09.567" v="2657" actId="20577"/>
        <pc:sldMkLst>
          <pc:docMk/>
          <pc:sldMk cId="3901404613" sldId="282"/>
        </pc:sldMkLst>
        <pc:spChg chg="mod">
          <ac:chgData name="Simon Troup" userId="4c71bb9a-90d8-4109-ae88-6ace38daa97c" providerId="ADAL" clId="{46040F52-3378-40DA-8FF0-4E113C76C703}" dt="2022-08-10T12:35:53.507" v="1265" actId="1076"/>
          <ac:spMkLst>
            <pc:docMk/>
            <pc:sldMk cId="3901404613" sldId="282"/>
            <ac:spMk id="7" creationId="{93AC10E4-50EB-4C1A-B5D9-81D93E77C29B}"/>
          </ac:spMkLst>
        </pc:spChg>
        <pc:spChg chg="mod">
          <ac:chgData name="Simon Troup" userId="4c71bb9a-90d8-4109-ae88-6ace38daa97c" providerId="ADAL" clId="{46040F52-3378-40DA-8FF0-4E113C76C703}" dt="2022-08-10T12:36:36.372" v="1289" actId="207"/>
          <ac:spMkLst>
            <pc:docMk/>
            <pc:sldMk cId="3901404613" sldId="282"/>
            <ac:spMk id="8" creationId="{E694839A-3331-4315-8DFE-9BDB26ADA33F}"/>
          </ac:spMkLst>
        </pc:spChg>
        <pc:spChg chg="mod">
          <ac:chgData name="Simon Troup" userId="4c71bb9a-90d8-4109-ae88-6ace38daa97c" providerId="ADAL" clId="{46040F52-3378-40DA-8FF0-4E113C76C703}" dt="2022-08-10T12:35:53.507" v="1265" actId="1076"/>
          <ac:spMkLst>
            <pc:docMk/>
            <pc:sldMk cId="3901404613" sldId="282"/>
            <ac:spMk id="9" creationId="{093008E8-0662-4B14-B340-4B5F2DA08E2B}"/>
          </ac:spMkLst>
        </pc:spChg>
        <pc:spChg chg="mod">
          <ac:chgData name="Simon Troup" userId="4c71bb9a-90d8-4109-ae88-6ace38daa97c" providerId="ADAL" clId="{46040F52-3378-40DA-8FF0-4E113C76C703}" dt="2022-08-10T12:35:53.507" v="1265" actId="1076"/>
          <ac:spMkLst>
            <pc:docMk/>
            <pc:sldMk cId="3901404613" sldId="282"/>
            <ac:spMk id="10" creationId="{9B38590B-DF1C-4C9E-89B4-0A304CB9C1B2}"/>
          </ac:spMkLst>
        </pc:spChg>
        <pc:spChg chg="add mod">
          <ac:chgData name="Simon Troup" userId="4c71bb9a-90d8-4109-ae88-6ace38daa97c" providerId="ADAL" clId="{46040F52-3378-40DA-8FF0-4E113C76C703}" dt="2022-08-18T12:25:09.567" v="2657" actId="20577"/>
          <ac:spMkLst>
            <pc:docMk/>
            <pc:sldMk cId="3901404613" sldId="282"/>
            <ac:spMk id="15" creationId="{C5B318D6-F341-4100-A195-0B97BD810F7E}"/>
          </ac:spMkLst>
        </pc:spChg>
        <pc:picChg chg="mod">
          <ac:chgData name="Simon Troup" userId="4c71bb9a-90d8-4109-ae88-6ace38daa97c" providerId="ADAL" clId="{46040F52-3378-40DA-8FF0-4E113C76C703}" dt="2022-08-10T12:35:53.507" v="1265" actId="1076"/>
          <ac:picMkLst>
            <pc:docMk/>
            <pc:sldMk cId="3901404613" sldId="282"/>
            <ac:picMk id="11" creationId="{807B63C3-529A-4139-AE45-7CAEE660139B}"/>
          </ac:picMkLst>
        </pc:picChg>
        <pc:picChg chg="mod">
          <ac:chgData name="Simon Troup" userId="4c71bb9a-90d8-4109-ae88-6ace38daa97c" providerId="ADAL" clId="{46040F52-3378-40DA-8FF0-4E113C76C703}" dt="2022-08-10T12:35:53.507" v="1265" actId="1076"/>
          <ac:picMkLst>
            <pc:docMk/>
            <pc:sldMk cId="3901404613" sldId="282"/>
            <ac:picMk id="12" creationId="{9AF94167-D282-4695-92F0-62F61BEC755B}"/>
          </ac:picMkLst>
        </pc:picChg>
        <pc:picChg chg="mod">
          <ac:chgData name="Simon Troup" userId="4c71bb9a-90d8-4109-ae88-6ace38daa97c" providerId="ADAL" clId="{46040F52-3378-40DA-8FF0-4E113C76C703}" dt="2022-08-10T12:35:53.507" v="1265" actId="1076"/>
          <ac:picMkLst>
            <pc:docMk/>
            <pc:sldMk cId="3901404613" sldId="282"/>
            <ac:picMk id="13" creationId="{719D09B4-5422-4273-98CD-F8C13049DC94}"/>
          </ac:picMkLst>
        </pc:picChg>
        <pc:picChg chg="mod">
          <ac:chgData name="Simon Troup" userId="4c71bb9a-90d8-4109-ae88-6ace38daa97c" providerId="ADAL" clId="{46040F52-3378-40DA-8FF0-4E113C76C703}" dt="2022-08-10T12:35:53.507" v="1265" actId="1076"/>
          <ac:picMkLst>
            <pc:docMk/>
            <pc:sldMk cId="3901404613" sldId="282"/>
            <ac:picMk id="14" creationId="{A671E780-2EE8-4E6F-8327-10E20BB8E0E7}"/>
          </ac:picMkLst>
        </pc:picChg>
      </pc:sldChg>
      <pc:sldChg chg="del">
        <pc:chgData name="Simon Troup" userId="4c71bb9a-90d8-4109-ae88-6ace38daa97c" providerId="ADAL" clId="{46040F52-3378-40DA-8FF0-4E113C76C703}" dt="2022-08-09T09:29:48.314" v="144" actId="47"/>
        <pc:sldMkLst>
          <pc:docMk/>
          <pc:sldMk cId="3606929837" sldId="283"/>
        </pc:sldMkLst>
      </pc:sldChg>
      <pc:sldChg chg="addSp modSp mod modAnim">
        <pc:chgData name="Simon Troup" userId="4c71bb9a-90d8-4109-ae88-6ace38daa97c" providerId="ADAL" clId="{46040F52-3378-40DA-8FF0-4E113C76C703}" dt="2022-08-18T12:27:03.533" v="2687" actId="20577"/>
        <pc:sldMkLst>
          <pc:docMk/>
          <pc:sldMk cId="495529230" sldId="284"/>
        </pc:sldMkLst>
        <pc:spChg chg="mod">
          <ac:chgData name="Simon Troup" userId="4c71bb9a-90d8-4109-ae88-6ace38daa97c" providerId="ADAL" clId="{46040F52-3378-40DA-8FF0-4E113C76C703}" dt="2022-08-09T09:43:06.234" v="456" actId="20577"/>
          <ac:spMkLst>
            <pc:docMk/>
            <pc:sldMk cId="495529230" sldId="284"/>
            <ac:spMk id="2" creationId="{D508B077-B236-45BF-916E-E77CF2714E15}"/>
          </ac:spMkLst>
        </pc:spChg>
        <pc:spChg chg="mod">
          <ac:chgData name="Simon Troup" userId="4c71bb9a-90d8-4109-ae88-6ace38daa97c" providerId="ADAL" clId="{46040F52-3378-40DA-8FF0-4E113C76C703}" dt="2022-08-18T12:27:03.533" v="2687" actId="20577"/>
          <ac:spMkLst>
            <pc:docMk/>
            <pc:sldMk cId="495529230" sldId="284"/>
            <ac:spMk id="21" creationId="{B87372E4-6108-43F1-8245-FA81FB822DB1}"/>
          </ac:spMkLst>
        </pc:spChg>
        <pc:spChg chg="mod">
          <ac:chgData name="Simon Troup" userId="4c71bb9a-90d8-4109-ae88-6ace38daa97c" providerId="ADAL" clId="{46040F52-3378-40DA-8FF0-4E113C76C703}" dt="2022-08-10T14:17:42.576" v="2139" actId="20577"/>
          <ac:spMkLst>
            <pc:docMk/>
            <pc:sldMk cId="495529230" sldId="284"/>
            <ac:spMk id="22" creationId="{EDC8065B-28E2-4173-B4BD-058916E10D68}"/>
          </ac:spMkLst>
        </pc:spChg>
        <pc:spChg chg="mod">
          <ac:chgData name="Simon Troup" userId="4c71bb9a-90d8-4109-ae88-6ace38daa97c" providerId="ADAL" clId="{46040F52-3378-40DA-8FF0-4E113C76C703}" dt="2022-08-10T14:17:35.137" v="2136" actId="1076"/>
          <ac:spMkLst>
            <pc:docMk/>
            <pc:sldMk cId="495529230" sldId="284"/>
            <ac:spMk id="23" creationId="{7C344DC8-56EB-4DC0-A7F8-07B503B87752}"/>
          </ac:spMkLst>
        </pc:spChg>
        <pc:picChg chg="add mod">
          <ac:chgData name="Simon Troup" userId="4c71bb9a-90d8-4109-ae88-6ace38daa97c" providerId="ADAL" clId="{46040F52-3378-40DA-8FF0-4E113C76C703}" dt="2022-08-10T14:17:35.137" v="2136" actId="1076"/>
          <ac:picMkLst>
            <pc:docMk/>
            <pc:sldMk cId="495529230" sldId="284"/>
            <ac:picMk id="8" creationId="{66009A4B-8BBD-45E8-844E-5A30A5EFBCBE}"/>
          </ac:picMkLst>
        </pc:picChg>
      </pc:sldChg>
      <pc:sldChg chg="addSp delSp modSp add mod">
        <pc:chgData name="Simon Troup" userId="4c71bb9a-90d8-4109-ae88-6ace38daa97c" providerId="ADAL" clId="{46040F52-3378-40DA-8FF0-4E113C76C703}" dt="2022-08-09T13:55:15.451" v="900" actId="20577"/>
        <pc:sldMkLst>
          <pc:docMk/>
          <pc:sldMk cId="1354193646" sldId="285"/>
        </pc:sldMkLst>
        <pc:spChg chg="mod">
          <ac:chgData name="Simon Troup" userId="4c71bb9a-90d8-4109-ae88-6ace38daa97c" providerId="ADAL" clId="{46040F52-3378-40DA-8FF0-4E113C76C703}" dt="2022-08-09T13:55:15.451" v="900" actId="20577"/>
          <ac:spMkLst>
            <pc:docMk/>
            <pc:sldMk cId="1354193646" sldId="285"/>
            <ac:spMk id="4" creationId="{B3CA38C9-B32E-4942-810F-92E610EEF6AC}"/>
          </ac:spMkLst>
        </pc:spChg>
        <pc:picChg chg="del">
          <ac:chgData name="Simon Troup" userId="4c71bb9a-90d8-4109-ae88-6ace38daa97c" providerId="ADAL" clId="{46040F52-3378-40DA-8FF0-4E113C76C703}" dt="2022-08-09T09:58:32.872" v="741" actId="478"/>
          <ac:picMkLst>
            <pc:docMk/>
            <pc:sldMk cId="1354193646" sldId="285"/>
            <ac:picMk id="5" creationId="{4B32C323-E5AC-4D25-B697-E14BB02E075F}"/>
          </ac:picMkLst>
        </pc:picChg>
        <pc:picChg chg="add mod">
          <ac:chgData name="Simon Troup" userId="4c71bb9a-90d8-4109-ae88-6ace38daa97c" providerId="ADAL" clId="{46040F52-3378-40DA-8FF0-4E113C76C703}" dt="2022-08-09T09:58:40.675" v="744" actId="1076"/>
          <ac:picMkLst>
            <pc:docMk/>
            <pc:sldMk cId="1354193646" sldId="285"/>
            <ac:picMk id="6" creationId="{B99DD7C3-88A6-44C2-B2B0-DB99C9137D86}"/>
          </ac:picMkLst>
        </pc:picChg>
      </pc:sldChg>
      <pc:sldChg chg="add del">
        <pc:chgData name="Simon Troup" userId="4c71bb9a-90d8-4109-ae88-6ace38daa97c" providerId="ADAL" clId="{46040F52-3378-40DA-8FF0-4E113C76C703}" dt="2022-08-09T11:19:47.158" v="852" actId="47"/>
        <pc:sldMkLst>
          <pc:docMk/>
          <pc:sldMk cId="1799002935" sldId="286"/>
        </pc:sldMkLst>
      </pc:sldChg>
      <pc:sldChg chg="modSp add mod">
        <pc:chgData name="Simon Troup" userId="4c71bb9a-90d8-4109-ae88-6ace38daa97c" providerId="ADAL" clId="{46040F52-3378-40DA-8FF0-4E113C76C703}" dt="2022-08-18T08:09:04.418" v="2374" actId="20577"/>
        <pc:sldMkLst>
          <pc:docMk/>
          <pc:sldMk cId="1106640236" sldId="287"/>
        </pc:sldMkLst>
        <pc:spChg chg="mod">
          <ac:chgData name="Simon Troup" userId="4c71bb9a-90d8-4109-ae88-6ace38daa97c" providerId="ADAL" clId="{46040F52-3378-40DA-8FF0-4E113C76C703}" dt="2022-08-18T08:09:04.418" v="2374" actId="20577"/>
          <ac:spMkLst>
            <pc:docMk/>
            <pc:sldMk cId="1106640236" sldId="287"/>
            <ac:spMk id="4" creationId="{E82F9348-517A-480C-A329-D22E68E5643E}"/>
          </ac:spMkLst>
        </pc:spChg>
      </pc:sldChg>
      <pc:sldChg chg="addSp delSp modSp add mod delAnim modAnim">
        <pc:chgData name="Simon Troup" userId="4c71bb9a-90d8-4109-ae88-6ace38daa97c" providerId="ADAL" clId="{46040F52-3378-40DA-8FF0-4E113C76C703}" dt="2022-08-18T08:45:41.098" v="2377"/>
        <pc:sldMkLst>
          <pc:docMk/>
          <pc:sldMk cId="2044380580" sldId="288"/>
        </pc:sldMkLst>
        <pc:spChg chg="del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2" creationId="{CF62FAA5-01C2-445C-9EB1-5E351B357F15}"/>
          </ac:spMkLst>
        </pc:spChg>
        <pc:spChg chg="add del mod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9" creationId="{D9F1B451-F2C3-400C-9398-CD2AFE706DB7}"/>
          </ac:spMkLst>
        </pc:spChg>
        <pc:spChg chg="add mod">
          <ac:chgData name="Simon Troup" userId="4c71bb9a-90d8-4109-ae88-6ace38daa97c" providerId="ADAL" clId="{46040F52-3378-40DA-8FF0-4E113C76C703}" dt="2022-08-18T08:44:02.409" v="2376"/>
          <ac:spMkLst>
            <pc:docMk/>
            <pc:sldMk cId="2044380580" sldId="288"/>
            <ac:spMk id="10" creationId="{EC923334-A277-4C2B-B134-17C3A0255575}"/>
          </ac:spMkLst>
        </pc:spChg>
        <pc:spChg chg="add mod">
          <ac:chgData name="Simon Troup" userId="4c71bb9a-90d8-4109-ae88-6ace38daa97c" providerId="ADAL" clId="{46040F52-3378-40DA-8FF0-4E113C76C703}" dt="2022-08-18T08:44:02.409" v="2376"/>
          <ac:spMkLst>
            <pc:docMk/>
            <pc:sldMk cId="2044380580" sldId="288"/>
            <ac:spMk id="11" creationId="{3F981EBD-D732-42DD-9645-8799611C3164}"/>
          </ac:spMkLst>
        </pc:spChg>
        <pc:spChg chg="add mod">
          <ac:chgData name="Simon Troup" userId="4c71bb9a-90d8-4109-ae88-6ace38daa97c" providerId="ADAL" clId="{46040F52-3378-40DA-8FF0-4E113C76C703}" dt="2022-08-18T08:44:02.409" v="2376"/>
          <ac:spMkLst>
            <pc:docMk/>
            <pc:sldMk cId="2044380580" sldId="288"/>
            <ac:spMk id="12" creationId="{45B727E8-9D1B-41D9-93BE-F269328501FF}"/>
          </ac:spMkLst>
        </pc:spChg>
        <pc:spChg chg="del">
          <ac:chgData name="Simon Troup" userId="4c71bb9a-90d8-4109-ae88-6ace38daa97c" providerId="ADAL" clId="{46040F52-3378-40DA-8FF0-4E113C76C703}" dt="2022-08-10T15:58:30.877" v="2289" actId="478"/>
          <ac:spMkLst>
            <pc:docMk/>
            <pc:sldMk cId="2044380580" sldId="288"/>
            <ac:spMk id="12" creationId="{F48D9635-1E7B-40E0-A634-FB42B99E0E8B}"/>
          </ac:spMkLst>
        </pc:spChg>
        <pc:spChg chg="add mod">
          <ac:chgData name="Simon Troup" userId="4c71bb9a-90d8-4109-ae88-6ace38daa97c" providerId="ADAL" clId="{46040F52-3378-40DA-8FF0-4E113C76C703}" dt="2022-08-18T08:44:02.409" v="2376"/>
          <ac:spMkLst>
            <pc:docMk/>
            <pc:sldMk cId="2044380580" sldId="288"/>
            <ac:spMk id="13" creationId="{FB9715D7-F05E-43A9-8601-4C1D8EFF5136}"/>
          </ac:spMkLst>
        </pc:spChg>
        <pc:spChg chg="del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14" creationId="{09516341-5573-4381-801F-64BB85EDD89E}"/>
          </ac:spMkLst>
        </pc:spChg>
        <pc:spChg chg="add mod">
          <ac:chgData name="Simon Troup" userId="4c71bb9a-90d8-4109-ae88-6ace38daa97c" providerId="ADAL" clId="{46040F52-3378-40DA-8FF0-4E113C76C703}" dt="2022-08-18T08:44:02.409" v="2376"/>
          <ac:spMkLst>
            <pc:docMk/>
            <pc:sldMk cId="2044380580" sldId="288"/>
            <ac:spMk id="15" creationId="{DCA5A431-450E-4F5D-BFA5-6B29BE444CD3}"/>
          </ac:spMkLst>
        </pc:spChg>
        <pc:spChg chg="add mod">
          <ac:chgData name="Simon Troup" userId="4c71bb9a-90d8-4109-ae88-6ace38daa97c" providerId="ADAL" clId="{46040F52-3378-40DA-8FF0-4E113C76C703}" dt="2022-08-18T08:45:41.098" v="2377"/>
          <ac:spMkLst>
            <pc:docMk/>
            <pc:sldMk cId="2044380580" sldId="288"/>
            <ac:spMk id="16" creationId="{3BAD8EF5-FA73-45EE-B191-31CE40501FB0}"/>
          </ac:spMkLst>
        </pc:spChg>
        <pc:spChg chg="add mod">
          <ac:chgData name="Simon Troup" userId="4c71bb9a-90d8-4109-ae88-6ace38daa97c" providerId="ADAL" clId="{46040F52-3378-40DA-8FF0-4E113C76C703}" dt="2022-08-18T08:44:02.409" v="2376"/>
          <ac:spMkLst>
            <pc:docMk/>
            <pc:sldMk cId="2044380580" sldId="288"/>
            <ac:spMk id="17" creationId="{43DFA0FE-2586-416F-BC15-3295068C397C}"/>
          </ac:spMkLst>
        </pc:spChg>
        <pc:spChg chg="del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18" creationId="{371E7456-C4CB-421E-BCAD-0C2DF8DE4743}"/>
          </ac:spMkLst>
        </pc:spChg>
        <pc:spChg chg="del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19" creationId="{F768A1B7-E39E-4C73-86E1-15FD6F191BB6}"/>
          </ac:spMkLst>
        </pc:spChg>
        <pc:spChg chg="del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20" creationId="{2DE1EEDF-2E63-4B86-9633-54636CA590BD}"/>
          </ac:spMkLst>
        </pc:spChg>
        <pc:spChg chg="del">
          <ac:chgData name="Simon Troup" userId="4c71bb9a-90d8-4109-ae88-6ace38daa97c" providerId="ADAL" clId="{46040F52-3378-40DA-8FF0-4E113C76C703}" dt="2022-08-18T08:44:01.971" v="2375" actId="478"/>
          <ac:spMkLst>
            <pc:docMk/>
            <pc:sldMk cId="2044380580" sldId="288"/>
            <ac:spMk id="21" creationId="{1139DC86-C178-4F2D-BC77-1C88DDF8F88B}"/>
          </ac:spMkLst>
        </pc:spChg>
      </pc:sldChg>
      <pc:sldChg chg="addSp delSp modSp add mod">
        <pc:chgData name="Simon Troup" userId="4c71bb9a-90d8-4109-ae88-6ace38daa97c" providerId="ADAL" clId="{46040F52-3378-40DA-8FF0-4E113C76C703}" dt="2022-08-10T14:29:40.197" v="2191"/>
        <pc:sldMkLst>
          <pc:docMk/>
          <pc:sldMk cId="1493558811" sldId="289"/>
        </pc:sldMkLst>
        <pc:spChg chg="del">
          <ac:chgData name="Simon Troup" userId="4c71bb9a-90d8-4109-ae88-6ace38daa97c" providerId="ADAL" clId="{46040F52-3378-40DA-8FF0-4E113C76C703}" dt="2022-08-10T14:29:39.780" v="2190" actId="478"/>
          <ac:spMkLst>
            <pc:docMk/>
            <pc:sldMk cId="1493558811" sldId="289"/>
            <ac:spMk id="4" creationId="{A6E32722-FA6B-4613-94D4-AEF054331C40}"/>
          </ac:spMkLst>
        </pc:spChg>
        <pc:spChg chg="add mod">
          <ac:chgData name="Simon Troup" userId="4c71bb9a-90d8-4109-ae88-6ace38daa97c" providerId="ADAL" clId="{46040F52-3378-40DA-8FF0-4E113C76C703}" dt="2022-08-10T14:29:40.197" v="2191"/>
          <ac:spMkLst>
            <pc:docMk/>
            <pc:sldMk cId="1493558811" sldId="289"/>
            <ac:spMk id="5" creationId="{A00626BD-C4B2-42AD-A877-113784C2F13E}"/>
          </ac:spMkLst>
        </pc:spChg>
      </pc:sldChg>
      <pc:sldChg chg="addSp delSp modSp add mod">
        <pc:chgData name="Simon Troup" userId="4c71bb9a-90d8-4109-ae88-6ace38daa97c" providerId="ADAL" clId="{46040F52-3378-40DA-8FF0-4E113C76C703}" dt="2022-08-11T08:34:29.902" v="2346"/>
        <pc:sldMkLst>
          <pc:docMk/>
          <pc:sldMk cId="2411956184" sldId="291"/>
        </pc:sldMkLst>
        <pc:spChg chg="mod">
          <ac:chgData name="Simon Troup" userId="4c71bb9a-90d8-4109-ae88-6ace38daa97c" providerId="ADAL" clId="{46040F52-3378-40DA-8FF0-4E113C76C703}" dt="2022-08-09T11:52:35.669" v="898" actId="20577"/>
          <ac:spMkLst>
            <pc:docMk/>
            <pc:sldMk cId="2411956184" sldId="291"/>
            <ac:spMk id="2" creationId="{EF81308B-A343-44E4-A455-6D0ABC4BA8F0}"/>
          </ac:spMkLst>
        </pc:spChg>
        <pc:spChg chg="mod">
          <ac:chgData name="Simon Troup" userId="4c71bb9a-90d8-4109-ae88-6ace38daa97c" providerId="ADAL" clId="{46040F52-3378-40DA-8FF0-4E113C76C703}" dt="2022-08-10T16:05:04.757" v="2318" actId="20577"/>
          <ac:spMkLst>
            <pc:docMk/>
            <pc:sldMk cId="2411956184" sldId="291"/>
            <ac:spMk id="4" creationId="{B3CA38C9-B32E-4942-810F-92E610EEF6AC}"/>
          </ac:spMkLst>
        </pc:spChg>
        <pc:spChg chg="mod">
          <ac:chgData name="Simon Troup" userId="4c71bb9a-90d8-4109-ae88-6ace38daa97c" providerId="ADAL" clId="{46040F52-3378-40DA-8FF0-4E113C76C703}" dt="2022-08-11T05:34:27.654" v="2344"/>
          <ac:spMkLst>
            <pc:docMk/>
            <pc:sldMk cId="2411956184" sldId="291"/>
            <ac:spMk id="12" creationId="{048BE56E-88EA-4D74-9C27-400CC7FBD1D7}"/>
          </ac:spMkLst>
        </pc:spChg>
        <pc:spChg chg="mod">
          <ac:chgData name="Simon Troup" userId="4c71bb9a-90d8-4109-ae88-6ace38daa97c" providerId="ADAL" clId="{46040F52-3378-40DA-8FF0-4E113C76C703}" dt="2022-08-11T08:34:29.902" v="2346"/>
          <ac:spMkLst>
            <pc:docMk/>
            <pc:sldMk cId="2411956184" sldId="291"/>
            <ac:spMk id="32" creationId="{2933C4E4-8794-4CF7-BBAE-F0903EDDCFCF}"/>
          </ac:spMkLst>
        </pc:spChg>
        <pc:grpChg chg="add del mod">
          <ac:chgData name="Simon Troup" userId="4c71bb9a-90d8-4109-ae88-6ace38daa97c" providerId="ADAL" clId="{46040F52-3378-40DA-8FF0-4E113C76C703}" dt="2022-08-11T08:34:29.533" v="2345" actId="478"/>
          <ac:grpSpMkLst>
            <pc:docMk/>
            <pc:sldMk cId="2411956184" sldId="291"/>
            <ac:grpSpMk id="6" creationId="{6CE8C91A-8EF4-42C7-A73B-9C485A3A941F}"/>
          </ac:grpSpMkLst>
        </pc:grpChg>
        <pc:grpChg chg="mod">
          <ac:chgData name="Simon Troup" userId="4c71bb9a-90d8-4109-ae88-6ace38daa97c" providerId="ADAL" clId="{46040F52-3378-40DA-8FF0-4E113C76C703}" dt="2022-08-11T05:34:27.654" v="2344"/>
          <ac:grpSpMkLst>
            <pc:docMk/>
            <pc:sldMk cId="2411956184" sldId="291"/>
            <ac:grpSpMk id="14" creationId="{E2A841E4-A799-4A7A-BA3C-D638451C3AA1}"/>
          </ac:grpSpMkLst>
        </pc:grpChg>
        <pc:grpChg chg="mod">
          <ac:chgData name="Simon Troup" userId="4c71bb9a-90d8-4109-ae88-6ace38daa97c" providerId="ADAL" clId="{46040F52-3378-40DA-8FF0-4E113C76C703}" dt="2022-08-11T05:34:27.654" v="2344"/>
          <ac:grpSpMkLst>
            <pc:docMk/>
            <pc:sldMk cId="2411956184" sldId="291"/>
            <ac:grpSpMk id="15" creationId="{DB60EC50-44B2-4CF9-98A8-5616BEBEB0F2}"/>
          </ac:grpSpMkLst>
        </pc:grpChg>
        <pc:grpChg chg="mod">
          <ac:chgData name="Simon Troup" userId="4c71bb9a-90d8-4109-ae88-6ace38daa97c" providerId="ADAL" clId="{46040F52-3378-40DA-8FF0-4E113C76C703}" dt="2022-08-11T05:34:27.654" v="2344"/>
          <ac:grpSpMkLst>
            <pc:docMk/>
            <pc:sldMk cId="2411956184" sldId="291"/>
            <ac:grpSpMk id="16" creationId="{03616C8D-9526-4712-B7AD-90F1BB1F6881}"/>
          </ac:grpSpMkLst>
        </pc:grpChg>
        <pc:grpChg chg="add mod">
          <ac:chgData name="Simon Troup" userId="4c71bb9a-90d8-4109-ae88-6ace38daa97c" providerId="ADAL" clId="{46040F52-3378-40DA-8FF0-4E113C76C703}" dt="2022-08-11T08:34:29.902" v="2346"/>
          <ac:grpSpMkLst>
            <pc:docMk/>
            <pc:sldMk cId="2411956184" sldId="291"/>
            <ac:grpSpMk id="26" creationId="{CC7CEB98-BEC0-403C-B0C9-7CE2BBD586E2}"/>
          </ac:grpSpMkLst>
        </pc:grpChg>
        <pc:grpChg chg="mod">
          <ac:chgData name="Simon Troup" userId="4c71bb9a-90d8-4109-ae88-6ace38daa97c" providerId="ADAL" clId="{46040F52-3378-40DA-8FF0-4E113C76C703}" dt="2022-08-11T08:34:29.902" v="2346"/>
          <ac:grpSpMkLst>
            <pc:docMk/>
            <pc:sldMk cId="2411956184" sldId="291"/>
            <ac:grpSpMk id="34" creationId="{B0CF537A-EA1A-482E-A40F-848E2C3AFE53}"/>
          </ac:grpSpMkLst>
        </pc:grpChg>
        <pc:grpChg chg="mod">
          <ac:chgData name="Simon Troup" userId="4c71bb9a-90d8-4109-ae88-6ace38daa97c" providerId="ADAL" clId="{46040F52-3378-40DA-8FF0-4E113C76C703}" dt="2022-08-11T08:34:29.902" v="2346"/>
          <ac:grpSpMkLst>
            <pc:docMk/>
            <pc:sldMk cId="2411956184" sldId="291"/>
            <ac:grpSpMk id="35" creationId="{5DA4DCFE-C388-4DDA-93CD-8E3290DBAF1C}"/>
          </ac:grpSpMkLst>
        </pc:grpChg>
        <pc:grpChg chg="mod">
          <ac:chgData name="Simon Troup" userId="4c71bb9a-90d8-4109-ae88-6ace38daa97c" providerId="ADAL" clId="{46040F52-3378-40DA-8FF0-4E113C76C703}" dt="2022-08-11T08:34:29.902" v="2346"/>
          <ac:grpSpMkLst>
            <pc:docMk/>
            <pc:sldMk cId="2411956184" sldId="291"/>
            <ac:grpSpMk id="36" creationId="{43140996-0562-4103-BBBC-6FA8D623BDF1}"/>
          </ac:grpSpMkLst>
        </pc:grpChg>
        <pc:picChg chg="del">
          <ac:chgData name="Simon Troup" userId="4c71bb9a-90d8-4109-ae88-6ace38daa97c" providerId="ADAL" clId="{46040F52-3378-40DA-8FF0-4E113C76C703}" dt="2022-08-11T05:34:27.307" v="2343" actId="478"/>
          <ac:picMkLst>
            <pc:docMk/>
            <pc:sldMk cId="2411956184" sldId="291"/>
            <ac:picMk id="5" creationId="{FFB65C8C-E8CD-48DD-B4E8-113BD73981D0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7" creationId="{763A648B-3947-48D4-8A43-803FBCD27420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8" creationId="{F69063E9-FB96-4889-B410-6DF2DD0233D4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9" creationId="{6DB6F5FD-D379-4B1E-9187-16A0CD2EB9D4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10" creationId="{C1DBB94C-015C-4D89-A8D7-C653375C1FF0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11" creationId="{B123090E-9E52-4D40-8F0C-8E7634AC67DD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13" creationId="{D0B9F65C-D522-4507-805E-C6D6E3B4A920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17" creationId="{E48E2CE0-31AD-45CD-BA74-48F9EE607CC4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18" creationId="{8D0B094C-58EB-40B2-AA5C-E771AE46BD0C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19" creationId="{FDA20675-CA41-4611-9FAB-B46FDB19C16D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20" creationId="{C3E5F850-E5B8-4899-8A77-F0B36EC71FCB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21" creationId="{DD80879F-C07A-4DB1-A7CA-A7C750132FE6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22" creationId="{705CA6B8-7424-47B4-9436-72B155186A6D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23" creationId="{9BE9DB21-B1F7-4F5E-86D7-02E75ABD6304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24" creationId="{A1C9D38B-5ED1-4434-8D43-C14843ADE938}"/>
          </ac:picMkLst>
        </pc:picChg>
        <pc:picChg chg="mod">
          <ac:chgData name="Simon Troup" userId="4c71bb9a-90d8-4109-ae88-6ace38daa97c" providerId="ADAL" clId="{46040F52-3378-40DA-8FF0-4E113C76C703}" dt="2022-08-11T05:34:27.654" v="2344"/>
          <ac:picMkLst>
            <pc:docMk/>
            <pc:sldMk cId="2411956184" sldId="291"/>
            <ac:picMk id="25" creationId="{E6BEAF04-3516-40D4-9498-5F328C7B1DC6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27" creationId="{CCFC7060-DE83-44AC-9BB3-9FAC1A267A5A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28" creationId="{0A573A04-030C-4AA5-B33B-CF2A79236806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29" creationId="{99CE620E-6FB9-421F-984E-963727FC0C8D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30" creationId="{F27C0E3E-B743-409F-A743-4A3AE500A73B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31" creationId="{7707C8AE-D334-4C02-9541-7C9D8A0685A0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33" creationId="{DEAC5977-0522-4DA9-9C3B-49F452955A43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37" creationId="{9A5FFE80-B1B0-468B-88E4-EA883EE189DE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38" creationId="{5FBA0228-232F-403B-8E6B-58A83176DB19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39" creationId="{9B04074D-7EF9-4E0F-B5E2-0D47C64F3C0C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0" creationId="{EC1F1240-04E3-4555-91B9-48C1116AEE13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1" creationId="{7BB62319-77F9-42BF-ABFF-2C22B86DC3F6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2" creationId="{AEA7058E-0509-4B11-BDBA-56F34CCA0AB6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3" creationId="{C8BBAB5A-E015-47D4-A84B-908B15F968C9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4" creationId="{E9EB813C-E7FD-43F1-8BB9-AEF118E40E6D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5" creationId="{809B97CC-40B3-42CD-9259-EFCB0E78E8C5}"/>
          </ac:picMkLst>
        </pc:picChg>
        <pc:picChg chg="mod">
          <ac:chgData name="Simon Troup" userId="4c71bb9a-90d8-4109-ae88-6ace38daa97c" providerId="ADAL" clId="{46040F52-3378-40DA-8FF0-4E113C76C703}" dt="2022-08-11T08:34:29.902" v="2346"/>
          <ac:picMkLst>
            <pc:docMk/>
            <pc:sldMk cId="2411956184" sldId="291"/>
            <ac:picMk id="46" creationId="{132E772E-DB14-40F2-B5C2-9A9A8BCA45F2}"/>
          </ac:picMkLst>
        </pc:picChg>
      </pc:sldChg>
      <pc:sldChg chg="modSp add mod">
        <pc:chgData name="Simon Troup" userId="4c71bb9a-90d8-4109-ae88-6ace38daa97c" providerId="ADAL" clId="{46040F52-3378-40DA-8FF0-4E113C76C703}" dt="2022-08-10T16:01:56.921" v="2315" actId="20577"/>
        <pc:sldMkLst>
          <pc:docMk/>
          <pc:sldMk cId="3299536693" sldId="292"/>
        </pc:sldMkLst>
        <pc:spChg chg="mod">
          <ac:chgData name="Simon Troup" userId="4c71bb9a-90d8-4109-ae88-6ace38daa97c" providerId="ADAL" clId="{46040F52-3378-40DA-8FF0-4E113C76C703}" dt="2022-08-09T11:19:41.408" v="851" actId="20577"/>
          <ac:spMkLst>
            <pc:docMk/>
            <pc:sldMk cId="3299536693" sldId="292"/>
            <ac:spMk id="2" creationId="{F4C27654-60E4-4350-987D-2B9209CE6EC4}"/>
          </ac:spMkLst>
        </pc:spChg>
        <pc:graphicFrameChg chg="mod">
          <ac:chgData name="Simon Troup" userId="4c71bb9a-90d8-4109-ae88-6ace38daa97c" providerId="ADAL" clId="{46040F52-3378-40DA-8FF0-4E113C76C703}" dt="2022-08-10T16:01:56.921" v="2315" actId="20577"/>
          <ac:graphicFrameMkLst>
            <pc:docMk/>
            <pc:sldMk cId="3299536693" sldId="292"/>
            <ac:graphicFrameMk id="3" creationId="{6AB1031C-81EE-4D22-9CB4-D40DB69BBD64}"/>
          </ac:graphicFrameMkLst>
        </pc:graphicFrameChg>
      </pc:sldChg>
      <pc:sldChg chg="addSp delSp add mod">
        <pc:chgData name="Simon Troup" userId="4c71bb9a-90d8-4109-ae88-6ace38daa97c" providerId="ADAL" clId="{46040F52-3378-40DA-8FF0-4E113C76C703}" dt="2022-08-09T09:58:08.471" v="740" actId="22"/>
        <pc:sldMkLst>
          <pc:docMk/>
          <pc:sldMk cId="1769565626" sldId="300"/>
        </pc:sldMkLst>
        <pc:picChg chg="add">
          <ac:chgData name="Simon Troup" userId="4c71bb9a-90d8-4109-ae88-6ace38daa97c" providerId="ADAL" clId="{46040F52-3378-40DA-8FF0-4E113C76C703}" dt="2022-08-09T09:58:08.471" v="740" actId="22"/>
          <ac:picMkLst>
            <pc:docMk/>
            <pc:sldMk cId="1769565626" sldId="300"/>
            <ac:picMk id="3" creationId="{867BE36A-028F-4F70-B3C4-5509AE9EA7CF}"/>
          </ac:picMkLst>
        </pc:picChg>
        <pc:picChg chg="del">
          <ac:chgData name="Simon Troup" userId="4c71bb9a-90d8-4109-ae88-6ace38daa97c" providerId="ADAL" clId="{46040F52-3378-40DA-8FF0-4E113C76C703}" dt="2022-08-09T09:58:07.771" v="739" actId="478"/>
          <ac:picMkLst>
            <pc:docMk/>
            <pc:sldMk cId="1769565626" sldId="300"/>
            <ac:picMk id="6" creationId="{0968CF72-5220-413C-BD3C-0D69DF1632CC}"/>
          </ac:picMkLst>
        </pc:picChg>
      </pc:sldChg>
      <pc:sldChg chg="modSp add mod ord">
        <pc:chgData name="Simon Troup" userId="4c71bb9a-90d8-4109-ae88-6ace38daa97c" providerId="ADAL" clId="{46040F52-3378-40DA-8FF0-4E113C76C703}" dt="2022-08-18T12:28:27.095" v="2690" actId="20578"/>
        <pc:sldMkLst>
          <pc:docMk/>
          <pc:sldMk cId="1968375043" sldId="301"/>
        </pc:sldMkLst>
        <pc:spChg chg="mod">
          <ac:chgData name="Simon Troup" userId="4c71bb9a-90d8-4109-ae88-6ace38daa97c" providerId="ADAL" clId="{46040F52-3378-40DA-8FF0-4E113C76C703}" dt="2022-08-10T12:37:03.284" v="1292" actId="207"/>
          <ac:spMkLst>
            <pc:docMk/>
            <pc:sldMk cId="1968375043" sldId="301"/>
            <ac:spMk id="8" creationId="{E694839A-3331-4315-8DFE-9BDB26ADA33F}"/>
          </ac:spMkLst>
        </pc:spChg>
        <pc:spChg chg="mod">
          <ac:chgData name="Simon Troup" userId="4c71bb9a-90d8-4109-ae88-6ace38daa97c" providerId="ADAL" clId="{46040F52-3378-40DA-8FF0-4E113C76C703}" dt="2022-08-10T12:36:55.700" v="1291" actId="207"/>
          <ac:spMkLst>
            <pc:docMk/>
            <pc:sldMk cId="1968375043" sldId="301"/>
            <ac:spMk id="10" creationId="{9B38590B-DF1C-4C9E-89B4-0A304CB9C1B2}"/>
          </ac:spMkLst>
        </pc:spChg>
        <pc:spChg chg="mod">
          <ac:chgData name="Simon Troup" userId="4c71bb9a-90d8-4109-ae88-6ace38daa97c" providerId="ADAL" clId="{46040F52-3378-40DA-8FF0-4E113C76C703}" dt="2022-08-18T12:25:28.390" v="2665" actId="20577"/>
          <ac:spMkLst>
            <pc:docMk/>
            <pc:sldMk cId="1968375043" sldId="301"/>
            <ac:spMk id="15" creationId="{C5B318D6-F341-4100-A195-0B97BD810F7E}"/>
          </ac:spMkLst>
        </pc:spChg>
      </pc:sldChg>
      <pc:sldChg chg="addSp delSp modSp add mod">
        <pc:chgData name="Simon Troup" userId="4c71bb9a-90d8-4109-ae88-6ace38daa97c" providerId="ADAL" clId="{46040F52-3378-40DA-8FF0-4E113C76C703}" dt="2022-08-18T12:33:51.754" v="2728" actId="20577"/>
        <pc:sldMkLst>
          <pc:docMk/>
          <pc:sldMk cId="3338751183" sldId="310"/>
        </pc:sldMkLst>
        <pc:spChg chg="mod">
          <ac:chgData name="Simon Troup" userId="4c71bb9a-90d8-4109-ae88-6ace38daa97c" providerId="ADAL" clId="{46040F52-3378-40DA-8FF0-4E113C76C703}" dt="2022-08-18T12:33:51.754" v="2728" actId="20577"/>
          <ac:spMkLst>
            <pc:docMk/>
            <pc:sldMk cId="3338751183" sldId="310"/>
            <ac:spMk id="5" creationId="{C063617D-6138-493B-8F92-0A4F4D9C242B}"/>
          </ac:spMkLst>
        </pc:spChg>
        <pc:picChg chg="add del mod">
          <ac:chgData name="Simon Troup" userId="4c71bb9a-90d8-4109-ae88-6ace38daa97c" providerId="ADAL" clId="{46040F52-3378-40DA-8FF0-4E113C76C703}" dt="2022-08-18T12:23:15.440" v="2600" actId="478"/>
          <ac:picMkLst>
            <pc:docMk/>
            <pc:sldMk cId="3338751183" sldId="310"/>
            <ac:picMk id="6" creationId="{42A7A153-22BE-4626-A8BF-C031A2CB9DA9}"/>
          </ac:picMkLst>
        </pc:picChg>
        <pc:picChg chg="add mod">
          <ac:chgData name="Simon Troup" userId="4c71bb9a-90d8-4109-ae88-6ace38daa97c" providerId="ADAL" clId="{46040F52-3378-40DA-8FF0-4E113C76C703}" dt="2022-08-18T12:23:18.708" v="2602" actId="1076"/>
          <ac:picMkLst>
            <pc:docMk/>
            <pc:sldMk cId="3338751183" sldId="310"/>
            <ac:picMk id="8" creationId="{53AB50A5-56C0-469E-A2C3-0ACC854CFD31}"/>
          </ac:picMkLst>
        </pc:picChg>
        <pc:picChg chg="del">
          <ac:chgData name="Simon Troup" userId="4c71bb9a-90d8-4109-ae88-6ace38daa97c" providerId="ADAL" clId="{46040F52-3378-40DA-8FF0-4E113C76C703}" dt="2022-08-18T12:21:11.131" v="2528" actId="478"/>
          <ac:picMkLst>
            <pc:docMk/>
            <pc:sldMk cId="3338751183" sldId="310"/>
            <ac:picMk id="9" creationId="{FFCC7319-6022-4D96-9B8B-1FBB5CE801B1}"/>
          </ac:picMkLst>
        </pc:picChg>
      </pc:sldChg>
    </pc:docChg>
  </pc:docChgLst>
  <pc:docChgLst>
    <pc:chgData name="Simon Troup" userId="4c71bb9a-90d8-4109-ae88-6ace38daa97c" providerId="ADAL" clId="{F73E76B4-DACC-4CBF-804D-2DF878063B3F}"/>
    <pc:docChg chg="delSld modSld sldOrd">
      <pc:chgData name="Simon Troup" userId="4c71bb9a-90d8-4109-ae88-6ace38daa97c" providerId="ADAL" clId="{F73E76B4-DACC-4CBF-804D-2DF878063B3F}" dt="2023-01-24T15:53:06.780" v="5"/>
      <pc:docMkLst>
        <pc:docMk/>
      </pc:docMkLst>
      <pc:sldChg chg="modSp mod">
        <pc:chgData name="Simon Troup" userId="4c71bb9a-90d8-4109-ae88-6ace38daa97c" providerId="ADAL" clId="{F73E76B4-DACC-4CBF-804D-2DF878063B3F}" dt="2023-01-24T15:52:23.663" v="3" actId="20577"/>
        <pc:sldMkLst>
          <pc:docMk/>
          <pc:sldMk cId="2531688142" sldId="270"/>
        </pc:sldMkLst>
        <pc:spChg chg="mod">
          <ac:chgData name="Simon Troup" userId="4c71bb9a-90d8-4109-ae88-6ace38daa97c" providerId="ADAL" clId="{F73E76B4-DACC-4CBF-804D-2DF878063B3F}" dt="2023-01-24T15:52:23.663" v="3" actId="20577"/>
          <ac:spMkLst>
            <pc:docMk/>
            <pc:sldMk cId="2531688142" sldId="270"/>
            <ac:spMk id="2" creationId="{D508B077-B236-45BF-916E-E77CF2714E15}"/>
          </ac:spMkLst>
        </pc:spChg>
      </pc:sldChg>
      <pc:sldChg chg="ord">
        <pc:chgData name="Simon Troup" userId="4c71bb9a-90d8-4109-ae88-6ace38daa97c" providerId="ADAL" clId="{F73E76B4-DACC-4CBF-804D-2DF878063B3F}" dt="2023-01-24T15:53:06.780" v="5"/>
        <pc:sldMkLst>
          <pc:docMk/>
          <pc:sldMk cId="1403023246" sldId="272"/>
        </pc:sldMkLst>
      </pc:sldChg>
      <pc:sldChg chg="del">
        <pc:chgData name="Simon Troup" userId="4c71bb9a-90d8-4109-ae88-6ace38daa97c" providerId="ADAL" clId="{F73E76B4-DACC-4CBF-804D-2DF878063B3F}" dt="2023-01-24T13:45:53.246" v="1" actId="47"/>
        <pc:sldMkLst>
          <pc:docMk/>
          <pc:sldMk cId="1278405154" sldId="331"/>
        </pc:sldMkLst>
      </pc:sldChg>
      <pc:sldChg chg="del">
        <pc:chgData name="Simon Troup" userId="4c71bb9a-90d8-4109-ae88-6ace38daa97c" providerId="ADAL" clId="{F73E76B4-DACC-4CBF-804D-2DF878063B3F}" dt="2023-01-24T13:45:51.706" v="0" actId="47"/>
        <pc:sldMkLst>
          <pc:docMk/>
          <pc:sldMk cId="1153103686" sldId="383"/>
        </pc:sldMkLst>
      </pc:sldChg>
      <pc:sldChg chg="del">
        <pc:chgData name="Simon Troup" userId="4c71bb9a-90d8-4109-ae88-6ace38daa97c" providerId="ADAL" clId="{F73E76B4-DACC-4CBF-804D-2DF878063B3F}" dt="2023-01-24T13:45:54.345" v="2" actId="47"/>
        <pc:sldMkLst>
          <pc:docMk/>
          <pc:sldMk cId="3292430111" sldId="400"/>
        </pc:sldMkLst>
      </pc:sldChg>
    </pc:docChg>
  </pc:docChgLst>
  <pc:docChgLst>
    <pc:chgData name="Simon Troup" userId="4c71bb9a-90d8-4109-ae88-6ace38daa97c" providerId="ADAL" clId="{DDD249F7-11F8-4B18-8702-4B5A88ED7BCB}"/>
    <pc:docChg chg="custSel addSld delSld modSld">
      <pc:chgData name="Simon Troup" userId="4c71bb9a-90d8-4109-ae88-6ace38daa97c" providerId="ADAL" clId="{DDD249F7-11F8-4B18-8702-4B5A88ED7BCB}" dt="2022-12-21T15:55:15.818" v="411" actId="20577"/>
      <pc:docMkLst>
        <pc:docMk/>
      </pc:docMkLst>
      <pc:sldChg chg="del">
        <pc:chgData name="Simon Troup" userId="4c71bb9a-90d8-4109-ae88-6ace38daa97c" providerId="ADAL" clId="{DDD249F7-11F8-4B18-8702-4B5A88ED7BCB}" dt="2022-12-15T09:54:44.806" v="2" actId="47"/>
        <pc:sldMkLst>
          <pc:docMk/>
          <pc:sldMk cId="317642364" sldId="261"/>
        </pc:sldMkLst>
      </pc:sldChg>
      <pc:sldChg chg="del">
        <pc:chgData name="Simon Troup" userId="4c71bb9a-90d8-4109-ae88-6ace38daa97c" providerId="ADAL" clId="{DDD249F7-11F8-4B18-8702-4B5A88ED7BCB}" dt="2022-12-15T09:54:36.935" v="1" actId="47"/>
        <pc:sldMkLst>
          <pc:docMk/>
          <pc:sldMk cId="1354193646" sldId="285"/>
        </pc:sldMkLst>
      </pc:sldChg>
      <pc:sldChg chg="del">
        <pc:chgData name="Simon Troup" userId="4c71bb9a-90d8-4109-ae88-6ace38daa97c" providerId="ADAL" clId="{DDD249F7-11F8-4B18-8702-4B5A88ED7BCB}" dt="2022-12-15T09:54:44.806" v="2" actId="47"/>
        <pc:sldMkLst>
          <pc:docMk/>
          <pc:sldMk cId="1106640236" sldId="287"/>
        </pc:sldMkLst>
      </pc:sldChg>
      <pc:sldChg chg="del">
        <pc:chgData name="Simon Troup" userId="4c71bb9a-90d8-4109-ae88-6ace38daa97c" providerId="ADAL" clId="{DDD249F7-11F8-4B18-8702-4B5A88ED7BCB}" dt="2022-12-15T10:58:23.391" v="301" actId="47"/>
        <pc:sldMkLst>
          <pc:docMk/>
          <pc:sldMk cId="2044380580" sldId="288"/>
        </pc:sldMkLst>
      </pc:sldChg>
      <pc:sldChg chg="del">
        <pc:chgData name="Simon Troup" userId="4c71bb9a-90d8-4109-ae88-6ace38daa97c" providerId="ADAL" clId="{DDD249F7-11F8-4B18-8702-4B5A88ED7BCB}" dt="2022-12-15T09:54:44.806" v="2" actId="47"/>
        <pc:sldMkLst>
          <pc:docMk/>
          <pc:sldMk cId="2411956184" sldId="291"/>
        </pc:sldMkLst>
      </pc:sldChg>
      <pc:sldChg chg="del">
        <pc:chgData name="Simon Troup" userId="4c71bb9a-90d8-4109-ae88-6ace38daa97c" providerId="ADAL" clId="{DDD249F7-11F8-4B18-8702-4B5A88ED7BCB}" dt="2022-12-15T09:54:44.806" v="2" actId="47"/>
        <pc:sldMkLst>
          <pc:docMk/>
          <pc:sldMk cId="3299536693" sldId="292"/>
        </pc:sldMkLst>
      </pc:sldChg>
      <pc:sldChg chg="modSp mod">
        <pc:chgData name="Simon Troup" userId="4c71bb9a-90d8-4109-ae88-6ace38daa97c" providerId="ADAL" clId="{DDD249F7-11F8-4B18-8702-4B5A88ED7BCB}" dt="2022-12-21T15:55:15.818" v="411" actId="20577"/>
        <pc:sldMkLst>
          <pc:docMk/>
          <pc:sldMk cId="3338751183" sldId="310"/>
        </pc:sldMkLst>
        <pc:spChg chg="mod">
          <ac:chgData name="Simon Troup" userId="4c71bb9a-90d8-4109-ae88-6ace38daa97c" providerId="ADAL" clId="{DDD249F7-11F8-4B18-8702-4B5A88ED7BCB}" dt="2022-12-21T15:55:15.818" v="411" actId="20577"/>
          <ac:spMkLst>
            <pc:docMk/>
            <pc:sldMk cId="3338751183" sldId="310"/>
            <ac:spMk id="5" creationId="{C063617D-6138-493B-8F92-0A4F4D9C242B}"/>
          </ac:spMkLst>
        </pc:spChg>
      </pc:sldChg>
      <pc:sldChg chg="modSp mod">
        <pc:chgData name="Simon Troup" userId="4c71bb9a-90d8-4109-ae88-6ace38daa97c" providerId="ADAL" clId="{DDD249F7-11F8-4B18-8702-4B5A88ED7BCB}" dt="2022-12-21T15:50:31.287" v="333" actId="20577"/>
        <pc:sldMkLst>
          <pc:docMk/>
          <pc:sldMk cId="1542227768" sldId="312"/>
        </pc:sldMkLst>
        <pc:spChg chg="mod">
          <ac:chgData name="Simon Troup" userId="4c71bb9a-90d8-4109-ae88-6ace38daa97c" providerId="ADAL" clId="{DDD249F7-11F8-4B18-8702-4B5A88ED7BCB}" dt="2022-12-21T15:50:31.287" v="333" actId="20577"/>
          <ac:spMkLst>
            <pc:docMk/>
            <pc:sldMk cId="1542227768" sldId="312"/>
            <ac:spMk id="5" creationId="{C063617D-6138-493B-8F92-0A4F4D9C242B}"/>
          </ac:spMkLst>
        </pc:spChg>
      </pc:sldChg>
      <pc:sldChg chg="addSp delSp modSp mod">
        <pc:chgData name="Simon Troup" userId="4c71bb9a-90d8-4109-ae88-6ace38daa97c" providerId="ADAL" clId="{DDD249F7-11F8-4B18-8702-4B5A88ED7BCB}" dt="2022-12-21T15:53:10.339" v="342" actId="21"/>
        <pc:sldMkLst>
          <pc:docMk/>
          <pc:sldMk cId="1731270673" sldId="318"/>
        </pc:sldMkLst>
        <pc:picChg chg="add mod">
          <ac:chgData name="Simon Troup" userId="4c71bb9a-90d8-4109-ae88-6ace38daa97c" providerId="ADAL" clId="{DDD249F7-11F8-4B18-8702-4B5A88ED7BCB}" dt="2022-12-21T15:52:12.390" v="337" actId="1076"/>
          <ac:picMkLst>
            <pc:docMk/>
            <pc:sldMk cId="1731270673" sldId="318"/>
            <ac:picMk id="6" creationId="{CDED7B48-6B4F-41FE-B27D-DF2E25498AEF}"/>
          </ac:picMkLst>
        </pc:picChg>
        <pc:picChg chg="add del mod">
          <ac:chgData name="Simon Troup" userId="4c71bb9a-90d8-4109-ae88-6ace38daa97c" providerId="ADAL" clId="{DDD249F7-11F8-4B18-8702-4B5A88ED7BCB}" dt="2022-12-21T15:53:10.339" v="342" actId="21"/>
          <ac:picMkLst>
            <pc:docMk/>
            <pc:sldMk cId="1731270673" sldId="318"/>
            <ac:picMk id="11" creationId="{54277BF3-1E65-4107-9447-718F98315DBB}"/>
          </ac:picMkLst>
        </pc:picChg>
      </pc:sldChg>
      <pc:sldChg chg="addSp delSp modSp mod">
        <pc:chgData name="Simon Troup" userId="4c71bb9a-90d8-4109-ae88-6ace38daa97c" providerId="ADAL" clId="{DDD249F7-11F8-4B18-8702-4B5A88ED7BCB}" dt="2022-12-21T15:54:33.722" v="348" actId="21"/>
        <pc:sldMkLst>
          <pc:docMk/>
          <pc:sldMk cId="3019033559" sldId="319"/>
        </pc:sldMkLst>
        <pc:picChg chg="add mod">
          <ac:chgData name="Simon Troup" userId="4c71bb9a-90d8-4109-ae88-6ace38daa97c" providerId="ADAL" clId="{DDD249F7-11F8-4B18-8702-4B5A88ED7BCB}" dt="2022-12-21T15:53:16.534" v="344" actId="1076"/>
          <ac:picMkLst>
            <pc:docMk/>
            <pc:sldMk cId="3019033559" sldId="319"/>
            <ac:picMk id="9" creationId="{5338AB93-640E-4CB4-8B45-3595839CE5C5}"/>
          </ac:picMkLst>
        </pc:picChg>
        <pc:picChg chg="add del mod">
          <ac:chgData name="Simon Troup" userId="4c71bb9a-90d8-4109-ae88-6ace38daa97c" providerId="ADAL" clId="{DDD249F7-11F8-4B18-8702-4B5A88ED7BCB}" dt="2022-12-21T15:54:33.722" v="348" actId="21"/>
          <ac:picMkLst>
            <pc:docMk/>
            <pc:sldMk cId="3019033559" sldId="319"/>
            <ac:picMk id="10" creationId="{404674CC-B5E5-40AE-968B-CB5FD8C948C5}"/>
          </ac:picMkLst>
        </pc:picChg>
      </pc:sldChg>
      <pc:sldChg chg="addSp modSp mod">
        <pc:chgData name="Simon Troup" userId="4c71bb9a-90d8-4109-ae88-6ace38daa97c" providerId="ADAL" clId="{DDD249F7-11F8-4B18-8702-4B5A88ED7BCB}" dt="2022-12-21T15:54:38.158" v="350" actId="1076"/>
        <pc:sldMkLst>
          <pc:docMk/>
          <pc:sldMk cId="4279986790" sldId="320"/>
        </pc:sldMkLst>
        <pc:picChg chg="add mod">
          <ac:chgData name="Simon Troup" userId="4c71bb9a-90d8-4109-ae88-6ace38daa97c" providerId="ADAL" clId="{DDD249F7-11F8-4B18-8702-4B5A88ED7BCB}" dt="2022-12-21T15:54:38.158" v="350" actId="1076"/>
          <ac:picMkLst>
            <pc:docMk/>
            <pc:sldMk cId="4279986790" sldId="320"/>
            <ac:picMk id="22" creationId="{BF5280F7-4E5F-4FAA-BEAB-CFFB9FD68080}"/>
          </ac:picMkLst>
        </pc:picChg>
      </pc:sldChg>
      <pc:sldChg chg="addSp modSp mod">
        <pc:chgData name="Simon Troup" userId="4c71bb9a-90d8-4109-ae88-6ace38daa97c" providerId="ADAL" clId="{DDD249F7-11F8-4B18-8702-4B5A88ED7BCB}" dt="2022-12-21T15:50:24.260" v="323" actId="6549"/>
        <pc:sldMkLst>
          <pc:docMk/>
          <pc:sldMk cId="735283511" sldId="324"/>
        </pc:sldMkLst>
        <pc:spChg chg="mod">
          <ac:chgData name="Simon Troup" userId="4c71bb9a-90d8-4109-ae88-6ace38daa97c" providerId="ADAL" clId="{DDD249F7-11F8-4B18-8702-4B5A88ED7BCB}" dt="2022-12-21T15:50:24.260" v="323" actId="6549"/>
          <ac:spMkLst>
            <pc:docMk/>
            <pc:sldMk cId="735283511" sldId="324"/>
            <ac:spMk id="9" creationId="{6F3D3F02-DE35-4CF8-AA5B-32D1C241D108}"/>
          </ac:spMkLst>
        </pc:spChg>
        <pc:picChg chg="add mod">
          <ac:chgData name="Simon Troup" userId="4c71bb9a-90d8-4109-ae88-6ace38daa97c" providerId="ADAL" clId="{DDD249F7-11F8-4B18-8702-4B5A88ED7BCB}" dt="2022-12-21T15:50:07.734" v="308" actId="1076"/>
          <ac:picMkLst>
            <pc:docMk/>
            <pc:sldMk cId="735283511" sldId="324"/>
            <ac:picMk id="3" creationId="{F9873CEC-E995-4ACB-BAC8-AED4E12A6441}"/>
          </ac:picMkLst>
        </pc:picChg>
        <pc:picChg chg="mod">
          <ac:chgData name="Simon Troup" userId="4c71bb9a-90d8-4109-ae88-6ace38daa97c" providerId="ADAL" clId="{DDD249F7-11F8-4B18-8702-4B5A88ED7BCB}" dt="2022-12-21T15:50:07.734" v="308" actId="1076"/>
          <ac:picMkLst>
            <pc:docMk/>
            <pc:sldMk cId="735283511" sldId="324"/>
            <ac:picMk id="13" creationId="{7E8F0853-10F3-457D-915C-0B8723ACA9F9}"/>
          </ac:picMkLst>
        </pc:picChg>
      </pc:sldChg>
      <pc:sldChg chg="modSp add mod modAnim">
        <pc:chgData name="Simon Troup" userId="4c71bb9a-90d8-4109-ae88-6ace38daa97c" providerId="ADAL" clId="{DDD249F7-11F8-4B18-8702-4B5A88ED7BCB}" dt="2022-12-21T15:49:10.966" v="304" actId="1076"/>
        <pc:sldMkLst>
          <pc:docMk/>
          <pc:sldMk cId="1278405154" sldId="331"/>
        </pc:sldMkLst>
        <pc:spChg chg="mod">
          <ac:chgData name="Simon Troup" userId="4c71bb9a-90d8-4109-ae88-6ace38daa97c" providerId="ADAL" clId="{DDD249F7-11F8-4B18-8702-4B5A88ED7BCB}" dt="2022-12-21T15:49:10.966" v="304" actId="1076"/>
          <ac:spMkLst>
            <pc:docMk/>
            <pc:sldMk cId="1278405154" sldId="331"/>
            <ac:spMk id="5" creationId="{AC512496-033D-42F6-9EB1-439BA056BB38}"/>
          </ac:spMkLst>
        </pc:spChg>
      </pc:sldChg>
      <pc:sldChg chg="add">
        <pc:chgData name="Simon Troup" userId="4c71bb9a-90d8-4109-ae88-6ace38daa97c" providerId="ADAL" clId="{DDD249F7-11F8-4B18-8702-4B5A88ED7BCB}" dt="2022-12-15T09:54:33.051" v="0"/>
        <pc:sldMkLst>
          <pc:docMk/>
          <pc:sldMk cId="2066801826" sldId="365"/>
        </pc:sldMkLst>
      </pc:sldChg>
      <pc:sldChg chg="add">
        <pc:chgData name="Simon Troup" userId="4c71bb9a-90d8-4109-ae88-6ace38daa97c" providerId="ADAL" clId="{DDD249F7-11F8-4B18-8702-4B5A88ED7BCB}" dt="2022-12-15T09:54:33.051" v="0"/>
        <pc:sldMkLst>
          <pc:docMk/>
          <pc:sldMk cId="1600579288" sldId="366"/>
        </pc:sldMkLst>
      </pc:sldChg>
      <pc:sldChg chg="add modAnim">
        <pc:chgData name="Simon Troup" userId="4c71bb9a-90d8-4109-ae88-6ace38daa97c" providerId="ADAL" clId="{DDD249F7-11F8-4B18-8702-4B5A88ED7BCB}" dt="2022-12-21T15:48:57.446" v="302"/>
        <pc:sldMkLst>
          <pc:docMk/>
          <pc:sldMk cId="3645422189" sldId="367"/>
        </pc:sldMkLst>
      </pc:sldChg>
      <pc:sldChg chg="modSp add mod">
        <pc:chgData name="Simon Troup" userId="4c71bb9a-90d8-4109-ae88-6ace38daa97c" providerId="ADAL" clId="{DDD249F7-11F8-4B18-8702-4B5A88ED7BCB}" dt="2022-12-15T09:55:15.451" v="80" actId="20577"/>
        <pc:sldMkLst>
          <pc:docMk/>
          <pc:sldMk cId="1153103686" sldId="383"/>
        </pc:sldMkLst>
        <pc:spChg chg="mod">
          <ac:chgData name="Simon Troup" userId="4c71bb9a-90d8-4109-ae88-6ace38daa97c" providerId="ADAL" clId="{DDD249F7-11F8-4B18-8702-4B5A88ED7BCB}" dt="2022-12-15T09:55:15.451" v="80" actId="20577"/>
          <ac:spMkLst>
            <pc:docMk/>
            <pc:sldMk cId="1153103686" sldId="383"/>
            <ac:spMk id="5" creationId="{AC512496-033D-42F6-9EB1-439BA056BB38}"/>
          </ac:spMkLst>
        </pc:spChg>
      </pc:sldChg>
      <pc:sldChg chg="modSp add">
        <pc:chgData name="Simon Troup" userId="4c71bb9a-90d8-4109-ae88-6ace38daa97c" providerId="ADAL" clId="{DDD249F7-11F8-4B18-8702-4B5A88ED7BCB}" dt="2022-12-15T10:56:35.298" v="193" actId="20577"/>
        <pc:sldMkLst>
          <pc:docMk/>
          <pc:sldMk cId="3292430111" sldId="400"/>
        </pc:sldMkLst>
        <pc:spChg chg="mod">
          <ac:chgData name="Simon Troup" userId="4c71bb9a-90d8-4109-ae88-6ace38daa97c" providerId="ADAL" clId="{DDD249F7-11F8-4B18-8702-4B5A88ED7BCB}" dt="2022-12-15T10:56:35.298" v="193" actId="20577"/>
          <ac:spMkLst>
            <pc:docMk/>
            <pc:sldMk cId="3292430111" sldId="400"/>
            <ac:spMk id="13" creationId="{C5DE9379-5B0F-4652-BC28-1EF5C846608D}"/>
          </ac:spMkLst>
        </pc:spChg>
      </pc:sldChg>
    </pc:docChg>
  </pc:docChgLst>
  <pc:docChgLst>
    <pc:chgData name="Simon Troup" userId="4c71bb9a-90d8-4109-ae88-6ace38daa97c" providerId="ADAL" clId="{23CD8193-8B88-43DF-9BFC-DDBB4A6A0976}"/>
    <pc:docChg chg="undo custSel addSld delSld modSld">
      <pc:chgData name="Simon Troup" userId="4c71bb9a-90d8-4109-ae88-6ace38daa97c" providerId="ADAL" clId="{23CD8193-8B88-43DF-9BFC-DDBB4A6A0976}" dt="2023-02-23T08:14:20.287" v="343" actId="20577"/>
      <pc:docMkLst>
        <pc:docMk/>
      </pc:docMkLst>
      <pc:sldChg chg="modAnim">
        <pc:chgData name="Simon Troup" userId="4c71bb9a-90d8-4109-ae88-6ace38daa97c" providerId="ADAL" clId="{23CD8193-8B88-43DF-9BFC-DDBB4A6A0976}" dt="2023-02-21T08:52:48.440" v="0"/>
        <pc:sldMkLst>
          <pc:docMk/>
          <pc:sldMk cId="1542227768" sldId="312"/>
        </pc:sldMkLst>
      </pc:sldChg>
      <pc:sldChg chg="modSp">
        <pc:chgData name="Simon Troup" userId="4c71bb9a-90d8-4109-ae88-6ace38daa97c" providerId="ADAL" clId="{23CD8193-8B88-43DF-9BFC-DDBB4A6A0976}" dt="2023-02-21T17:18:49.686" v="192" actId="20577"/>
        <pc:sldMkLst>
          <pc:docMk/>
          <pc:sldMk cId="4097023446" sldId="314"/>
        </pc:sldMkLst>
        <pc:graphicFrameChg chg="mod">
          <ac:chgData name="Simon Troup" userId="4c71bb9a-90d8-4109-ae88-6ace38daa97c" providerId="ADAL" clId="{23CD8193-8B88-43DF-9BFC-DDBB4A6A0976}" dt="2023-02-21T17:18:49.686" v="192" actId="20577"/>
          <ac:graphicFrameMkLst>
            <pc:docMk/>
            <pc:sldMk cId="4097023446" sldId="314"/>
            <ac:graphicFrameMk id="7" creationId="{E2D642C6-E129-4252-A332-40A274F9B209}"/>
          </ac:graphicFrameMkLst>
        </pc:graphicFrameChg>
      </pc:sldChg>
      <pc:sldChg chg="modSp">
        <pc:chgData name="Simon Troup" userId="4c71bb9a-90d8-4109-ae88-6ace38daa97c" providerId="ADAL" clId="{23CD8193-8B88-43DF-9BFC-DDBB4A6A0976}" dt="2023-02-21T08:57:42.025" v="69" actId="20577"/>
        <pc:sldMkLst>
          <pc:docMk/>
          <pc:sldMk cId="3378121002" sldId="317"/>
        </pc:sldMkLst>
        <pc:graphicFrameChg chg="mod">
          <ac:chgData name="Simon Troup" userId="4c71bb9a-90d8-4109-ae88-6ace38daa97c" providerId="ADAL" clId="{23CD8193-8B88-43DF-9BFC-DDBB4A6A0976}" dt="2023-02-21T08:57:42.025" v="69" actId="20577"/>
          <ac:graphicFrameMkLst>
            <pc:docMk/>
            <pc:sldMk cId="3378121002" sldId="317"/>
            <ac:graphicFrameMk id="21" creationId="{0840AA19-039C-4141-8DD9-ECA11D906B14}"/>
          </ac:graphicFrameMkLst>
        </pc:graphicFrameChg>
      </pc:sldChg>
      <pc:sldChg chg="modSp">
        <pc:chgData name="Simon Troup" userId="4c71bb9a-90d8-4109-ae88-6ace38daa97c" providerId="ADAL" clId="{23CD8193-8B88-43DF-9BFC-DDBB4A6A0976}" dt="2023-02-21T17:21:49.405" v="306" actId="20577"/>
        <pc:sldMkLst>
          <pc:docMk/>
          <pc:sldMk cId="357049768" sldId="367"/>
        </pc:sldMkLst>
        <pc:graphicFrameChg chg="mod">
          <ac:chgData name="Simon Troup" userId="4c71bb9a-90d8-4109-ae88-6ace38daa97c" providerId="ADAL" clId="{23CD8193-8B88-43DF-9BFC-DDBB4A6A0976}" dt="2023-02-21T17:21:49.405" v="306" actId="20577"/>
          <ac:graphicFrameMkLst>
            <pc:docMk/>
            <pc:sldMk cId="357049768" sldId="367"/>
            <ac:graphicFrameMk id="7" creationId="{E2D642C6-E129-4252-A332-40A274F9B209}"/>
          </ac:graphicFrameMkLst>
        </pc:graphicFrameChg>
      </pc:sldChg>
      <pc:sldChg chg="modSp">
        <pc:chgData name="Simon Troup" userId="4c71bb9a-90d8-4109-ae88-6ace38daa97c" providerId="ADAL" clId="{23CD8193-8B88-43DF-9BFC-DDBB4A6A0976}" dt="2023-02-21T17:18:19.976" v="180" actId="20577"/>
        <pc:sldMkLst>
          <pc:docMk/>
          <pc:sldMk cId="3647466986" sldId="368"/>
        </pc:sldMkLst>
        <pc:graphicFrameChg chg="mod">
          <ac:chgData name="Simon Troup" userId="4c71bb9a-90d8-4109-ae88-6ace38daa97c" providerId="ADAL" clId="{23CD8193-8B88-43DF-9BFC-DDBB4A6A0976}" dt="2023-02-21T17:18:19.976" v="180" actId="20577"/>
          <ac:graphicFrameMkLst>
            <pc:docMk/>
            <pc:sldMk cId="3647466986" sldId="368"/>
            <ac:graphicFrameMk id="21" creationId="{0840AA19-039C-4141-8DD9-ECA11D906B14}"/>
          </ac:graphicFrameMkLst>
        </pc:graphicFrameChg>
      </pc:sldChg>
      <pc:sldChg chg="modSp mod">
        <pc:chgData name="Simon Troup" userId="4c71bb9a-90d8-4109-ae88-6ace38daa97c" providerId="ADAL" clId="{23CD8193-8B88-43DF-9BFC-DDBB4A6A0976}" dt="2023-02-23T08:14:16.310" v="342" actId="20577"/>
        <pc:sldMkLst>
          <pc:docMk/>
          <pc:sldMk cId="2100417479" sldId="410"/>
        </pc:sldMkLst>
        <pc:spChg chg="mod">
          <ac:chgData name="Simon Troup" userId="4c71bb9a-90d8-4109-ae88-6ace38daa97c" providerId="ADAL" clId="{23CD8193-8B88-43DF-9BFC-DDBB4A6A0976}" dt="2023-02-23T08:14:16.310" v="342" actId="20577"/>
          <ac:spMkLst>
            <pc:docMk/>
            <pc:sldMk cId="2100417479" sldId="410"/>
            <ac:spMk id="4" creationId="{B3CA38C9-B32E-4942-810F-92E610EEF6AC}"/>
          </ac:spMkLst>
        </pc:spChg>
      </pc:sldChg>
      <pc:sldChg chg="modSp mod">
        <pc:chgData name="Simon Troup" userId="4c71bb9a-90d8-4109-ae88-6ace38daa97c" providerId="ADAL" clId="{23CD8193-8B88-43DF-9BFC-DDBB4A6A0976}" dt="2023-02-23T08:14:20.287" v="343" actId="20577"/>
        <pc:sldMkLst>
          <pc:docMk/>
          <pc:sldMk cId="3327826712" sldId="411"/>
        </pc:sldMkLst>
        <pc:spChg chg="mod">
          <ac:chgData name="Simon Troup" userId="4c71bb9a-90d8-4109-ae88-6ace38daa97c" providerId="ADAL" clId="{23CD8193-8B88-43DF-9BFC-DDBB4A6A0976}" dt="2023-02-23T08:14:20.287" v="343" actId="20577"/>
          <ac:spMkLst>
            <pc:docMk/>
            <pc:sldMk cId="3327826712" sldId="411"/>
            <ac:spMk id="18" creationId="{5BA6CDEC-0C57-42F2-8282-CE2DCF1737BF}"/>
          </ac:spMkLst>
        </pc:spChg>
      </pc:sldChg>
      <pc:sldChg chg="modSp mod modAnim">
        <pc:chgData name="Simon Troup" userId="4c71bb9a-90d8-4109-ae88-6ace38daa97c" providerId="ADAL" clId="{23CD8193-8B88-43DF-9BFC-DDBB4A6A0976}" dt="2023-02-21T17:22:36.370" v="319" actId="1076"/>
        <pc:sldMkLst>
          <pc:docMk/>
          <pc:sldMk cId="3269978835" sldId="412"/>
        </pc:sldMkLst>
        <pc:spChg chg="mod">
          <ac:chgData name="Simon Troup" userId="4c71bb9a-90d8-4109-ae88-6ace38daa97c" providerId="ADAL" clId="{23CD8193-8B88-43DF-9BFC-DDBB4A6A0976}" dt="2023-02-21T17:22:32.246" v="318" actId="20577"/>
          <ac:spMkLst>
            <pc:docMk/>
            <pc:sldMk cId="3269978835" sldId="412"/>
            <ac:spMk id="8" creationId="{B1CC8DAA-64E0-43C4-BEEC-B5254361FD85}"/>
          </ac:spMkLst>
        </pc:spChg>
        <pc:picChg chg="mod">
          <ac:chgData name="Simon Troup" userId="4c71bb9a-90d8-4109-ae88-6ace38daa97c" providerId="ADAL" clId="{23CD8193-8B88-43DF-9BFC-DDBB4A6A0976}" dt="2023-02-21T17:22:36.370" v="319" actId="1076"/>
          <ac:picMkLst>
            <pc:docMk/>
            <pc:sldMk cId="3269978835" sldId="412"/>
            <ac:picMk id="4" creationId="{015C97BD-80CF-4834-92AD-37760388EA6C}"/>
          </ac:picMkLst>
        </pc:picChg>
      </pc:sldChg>
      <pc:sldChg chg="modSp">
        <pc:chgData name="Simon Troup" userId="4c71bb9a-90d8-4109-ae88-6ace38daa97c" providerId="ADAL" clId="{23CD8193-8B88-43DF-9BFC-DDBB4A6A0976}" dt="2023-02-21T17:19:45.919" v="242" actId="20577"/>
        <pc:sldMkLst>
          <pc:docMk/>
          <pc:sldMk cId="162424507" sldId="413"/>
        </pc:sldMkLst>
        <pc:graphicFrameChg chg="mod">
          <ac:chgData name="Simon Troup" userId="4c71bb9a-90d8-4109-ae88-6ace38daa97c" providerId="ADAL" clId="{23CD8193-8B88-43DF-9BFC-DDBB4A6A0976}" dt="2023-02-21T17:19:45.919" v="242" actId="20577"/>
          <ac:graphicFrameMkLst>
            <pc:docMk/>
            <pc:sldMk cId="162424507" sldId="413"/>
            <ac:graphicFrameMk id="7" creationId="{E2D642C6-E129-4252-A332-40A274F9B209}"/>
          </ac:graphicFrameMkLst>
        </pc:graphicFrameChg>
      </pc:sldChg>
      <pc:sldChg chg="modAnim">
        <pc:chgData name="Simon Troup" userId="4c71bb9a-90d8-4109-ae88-6ace38daa97c" providerId="ADAL" clId="{23CD8193-8B88-43DF-9BFC-DDBB4A6A0976}" dt="2023-02-21T08:53:39.521" v="2"/>
        <pc:sldMkLst>
          <pc:docMk/>
          <pc:sldMk cId="926555035" sldId="414"/>
        </pc:sldMkLst>
      </pc:sldChg>
      <pc:sldChg chg="modSp mod modAnim">
        <pc:chgData name="Simon Troup" userId="4c71bb9a-90d8-4109-ae88-6ace38daa97c" providerId="ADAL" clId="{23CD8193-8B88-43DF-9BFC-DDBB4A6A0976}" dt="2023-02-21T17:20:12.210" v="261" actId="20577"/>
        <pc:sldMkLst>
          <pc:docMk/>
          <pc:sldMk cId="554266137" sldId="415"/>
        </pc:sldMkLst>
        <pc:spChg chg="mod">
          <ac:chgData name="Simon Troup" userId="4c71bb9a-90d8-4109-ae88-6ace38daa97c" providerId="ADAL" clId="{23CD8193-8B88-43DF-9BFC-DDBB4A6A0976}" dt="2023-02-21T17:20:12.210" v="261" actId="20577"/>
          <ac:spMkLst>
            <pc:docMk/>
            <pc:sldMk cId="554266137" sldId="415"/>
            <ac:spMk id="8" creationId="{B1CC8DAA-64E0-43C4-BEEC-B5254361FD85}"/>
          </ac:spMkLst>
        </pc:spChg>
      </pc:sldChg>
      <pc:sldChg chg="modSp">
        <pc:chgData name="Simon Troup" userId="4c71bb9a-90d8-4109-ae88-6ace38daa97c" providerId="ADAL" clId="{23CD8193-8B88-43DF-9BFC-DDBB4A6A0976}" dt="2023-02-21T17:20:41.664" v="291" actId="20577"/>
        <pc:sldMkLst>
          <pc:docMk/>
          <pc:sldMk cId="3107686709" sldId="416"/>
        </pc:sldMkLst>
        <pc:graphicFrameChg chg="mod">
          <ac:chgData name="Simon Troup" userId="4c71bb9a-90d8-4109-ae88-6ace38daa97c" providerId="ADAL" clId="{23CD8193-8B88-43DF-9BFC-DDBB4A6A0976}" dt="2023-02-21T17:20:41.664" v="291" actId="20577"/>
          <ac:graphicFrameMkLst>
            <pc:docMk/>
            <pc:sldMk cId="3107686709" sldId="416"/>
            <ac:graphicFrameMk id="21" creationId="{0840AA19-039C-4141-8DD9-ECA11D906B14}"/>
          </ac:graphicFrameMkLst>
        </pc:graphicFrameChg>
      </pc:sldChg>
      <pc:sldChg chg="modSp mod modAnim">
        <pc:chgData name="Simon Troup" userId="4c71bb9a-90d8-4109-ae88-6ace38daa97c" providerId="ADAL" clId="{23CD8193-8B88-43DF-9BFC-DDBB4A6A0976}" dt="2023-02-21T17:23:19.724" v="339" actId="1076"/>
        <pc:sldMkLst>
          <pc:docMk/>
          <pc:sldMk cId="213633787" sldId="417"/>
        </pc:sldMkLst>
        <pc:spChg chg="mod">
          <ac:chgData name="Simon Troup" userId="4c71bb9a-90d8-4109-ae88-6ace38daa97c" providerId="ADAL" clId="{23CD8193-8B88-43DF-9BFC-DDBB4A6A0976}" dt="2023-02-21T17:23:16.531" v="337" actId="20577"/>
          <ac:spMkLst>
            <pc:docMk/>
            <pc:sldMk cId="213633787" sldId="417"/>
            <ac:spMk id="8" creationId="{B1CC8DAA-64E0-43C4-BEEC-B5254361FD85}"/>
          </ac:spMkLst>
        </pc:spChg>
        <pc:picChg chg="mod">
          <ac:chgData name="Simon Troup" userId="4c71bb9a-90d8-4109-ae88-6ace38daa97c" providerId="ADAL" clId="{23CD8193-8B88-43DF-9BFC-DDBB4A6A0976}" dt="2023-02-21T17:23:19.724" v="339" actId="1076"/>
          <ac:picMkLst>
            <pc:docMk/>
            <pc:sldMk cId="213633787" sldId="417"/>
            <ac:picMk id="6" creationId="{F3C138E8-A697-4E8F-A2A1-7977478BDB7E}"/>
          </ac:picMkLst>
        </pc:picChg>
      </pc:sldChg>
      <pc:sldChg chg="addSp delSp modSp mod modAnim">
        <pc:chgData name="Simon Troup" userId="4c71bb9a-90d8-4109-ae88-6ace38daa97c" providerId="ADAL" clId="{23CD8193-8B88-43DF-9BFC-DDBB4A6A0976}" dt="2023-02-21T08:56:15.686" v="64"/>
        <pc:sldMkLst>
          <pc:docMk/>
          <pc:sldMk cId="4175356543" sldId="418"/>
        </pc:sldMkLst>
        <pc:spChg chg="add mod">
          <ac:chgData name="Simon Troup" userId="4c71bb9a-90d8-4109-ae88-6ace38daa97c" providerId="ADAL" clId="{23CD8193-8B88-43DF-9BFC-DDBB4A6A0976}" dt="2023-02-21T08:55:27.046" v="58" actId="1076"/>
          <ac:spMkLst>
            <pc:docMk/>
            <pc:sldMk cId="4175356543" sldId="418"/>
            <ac:spMk id="2" creationId="{9E9EA752-1DA6-4621-A9BE-8B823BC009EF}"/>
          </ac:spMkLst>
        </pc:spChg>
        <pc:spChg chg="add mod">
          <ac:chgData name="Simon Troup" userId="4c71bb9a-90d8-4109-ae88-6ace38daa97c" providerId="ADAL" clId="{23CD8193-8B88-43DF-9BFC-DDBB4A6A0976}" dt="2023-02-21T08:55:52.633" v="62" actId="208"/>
          <ac:spMkLst>
            <pc:docMk/>
            <pc:sldMk cId="4175356543" sldId="418"/>
            <ac:spMk id="5" creationId="{59096FEC-FD58-4BB7-B91F-C4E5BEF04CB6}"/>
          </ac:spMkLst>
        </pc:spChg>
        <pc:spChg chg="mod">
          <ac:chgData name="Simon Troup" userId="4c71bb9a-90d8-4109-ae88-6ace38daa97c" providerId="ADAL" clId="{23CD8193-8B88-43DF-9BFC-DDBB4A6A0976}" dt="2023-02-21T08:54:46.539" v="50" actId="1076"/>
          <ac:spMkLst>
            <pc:docMk/>
            <pc:sldMk cId="4175356543" sldId="418"/>
            <ac:spMk id="8" creationId="{B1CC8DAA-64E0-43C4-BEEC-B5254361FD85}"/>
          </ac:spMkLst>
        </pc:spChg>
        <pc:cxnChg chg="add del">
          <ac:chgData name="Simon Troup" userId="4c71bb9a-90d8-4109-ae88-6ace38daa97c" providerId="ADAL" clId="{23CD8193-8B88-43DF-9BFC-DDBB4A6A0976}" dt="2023-02-21T08:55:20.876" v="57" actId="478"/>
          <ac:cxnSpMkLst>
            <pc:docMk/>
            <pc:sldMk cId="4175356543" sldId="418"/>
            <ac:cxnSpMk id="4" creationId="{2AF8868A-74A9-4489-9F6F-2CBE7399C15A}"/>
          </ac:cxnSpMkLst>
        </pc:cxnChg>
      </pc:sldChg>
      <pc:sldChg chg="addSp modSp new del mod setBg">
        <pc:chgData name="Simon Troup" userId="4c71bb9a-90d8-4109-ae88-6ace38daa97c" providerId="ADAL" clId="{23CD8193-8B88-43DF-9BFC-DDBB4A6A0976}" dt="2023-02-21T19:43:22.756" v="340" actId="47"/>
        <pc:sldMkLst>
          <pc:docMk/>
          <pc:sldMk cId="1968928859" sldId="420"/>
        </pc:sldMkLst>
        <pc:spChg chg="mod">
          <ac:chgData name="Simon Troup" userId="4c71bb9a-90d8-4109-ae88-6ace38daa97c" providerId="ADAL" clId="{23CD8193-8B88-43DF-9BFC-DDBB4A6A0976}" dt="2023-02-21T17:17:32.522" v="151" actId="20577"/>
          <ac:spMkLst>
            <pc:docMk/>
            <pc:sldMk cId="1968928859" sldId="420"/>
            <ac:spMk id="2" creationId="{7FDAE4A2-9B4F-4CC2-8149-31EB8F6349BC}"/>
          </ac:spMkLst>
        </pc:spChg>
        <pc:spChg chg="mod">
          <ac:chgData name="Simon Troup" userId="4c71bb9a-90d8-4109-ae88-6ace38daa97c" providerId="ADAL" clId="{23CD8193-8B88-43DF-9BFC-DDBB4A6A0976}" dt="2023-02-21T17:17:14.288" v="136"/>
          <ac:spMkLst>
            <pc:docMk/>
            <pc:sldMk cId="1968928859" sldId="420"/>
            <ac:spMk id="3" creationId="{5E39D036-22C1-472A-BD68-5A0B228F54EB}"/>
          </ac:spMkLst>
        </pc:spChg>
        <pc:spChg chg="add">
          <ac:chgData name="Simon Troup" userId="4c71bb9a-90d8-4109-ae88-6ace38daa97c" providerId="ADAL" clId="{23CD8193-8B88-43DF-9BFC-DDBB4A6A0976}" dt="2023-02-21T17:16:12.042" v="104" actId="26606"/>
          <ac:spMkLst>
            <pc:docMk/>
            <pc:sldMk cId="1968928859" sldId="420"/>
            <ac:spMk id="9" creationId="{D1D34770-47A8-402C-AF23-2B653F2D88C1}"/>
          </ac:spMkLst>
        </pc:spChg>
        <pc:picChg chg="add mod">
          <ac:chgData name="Simon Troup" userId="4c71bb9a-90d8-4109-ae88-6ace38daa97c" providerId="ADAL" clId="{23CD8193-8B88-43DF-9BFC-DDBB4A6A0976}" dt="2023-02-21T17:16:12.042" v="104" actId="26606"/>
          <ac:picMkLst>
            <pc:docMk/>
            <pc:sldMk cId="1968928859" sldId="420"/>
            <ac:picMk id="4" creationId="{D307556F-A3F7-4014-A9F8-393C3EBE7EE2}"/>
          </ac:picMkLst>
        </pc:picChg>
      </pc:sldChg>
    </pc:docChg>
  </pc:docChgLst>
  <pc:docChgLst>
    <pc:chgData name="Simon Troup" userId="4c71bb9a-90d8-4109-ae88-6ace38daa97c" providerId="ADAL" clId="{27065776-AF3F-40A1-AF5C-B4787196B808}"/>
    <pc:docChg chg="undo redo custSel addSld delSld modSld sldOrd">
      <pc:chgData name="Simon Troup" userId="4c71bb9a-90d8-4109-ae88-6ace38daa97c" providerId="ADAL" clId="{27065776-AF3F-40A1-AF5C-B4787196B808}" dt="2023-02-21T08:51:04.032" v="3526" actId="47"/>
      <pc:docMkLst>
        <pc:docMk/>
      </pc:docMkLst>
      <pc:sldChg chg="del">
        <pc:chgData name="Simon Troup" userId="4c71bb9a-90d8-4109-ae88-6ace38daa97c" providerId="ADAL" clId="{27065776-AF3F-40A1-AF5C-B4787196B808}" dt="2023-02-20T08:10:12.899" v="112" actId="47"/>
        <pc:sldMkLst>
          <pc:docMk/>
          <pc:sldMk cId="1127918968" sldId="311"/>
        </pc:sldMkLst>
      </pc:sldChg>
      <pc:sldChg chg="addSp delSp modSp mod">
        <pc:chgData name="Simon Troup" userId="4c71bb9a-90d8-4109-ae88-6ace38daa97c" providerId="ADAL" clId="{27065776-AF3F-40A1-AF5C-B4787196B808}" dt="2023-02-21T08:33:19.155" v="3363" actId="1076"/>
        <pc:sldMkLst>
          <pc:docMk/>
          <pc:sldMk cId="1542227768" sldId="312"/>
        </pc:sldMkLst>
        <pc:spChg chg="add del mod">
          <ac:chgData name="Simon Troup" userId="4c71bb9a-90d8-4109-ae88-6ace38daa97c" providerId="ADAL" clId="{27065776-AF3F-40A1-AF5C-B4787196B808}" dt="2023-02-20T08:29:39.526" v="870" actId="11529"/>
          <ac:spMkLst>
            <pc:docMk/>
            <pc:sldMk cId="1542227768" sldId="312"/>
            <ac:spMk id="4" creationId="{61EBEF83-E717-4219-8D9A-38687926BEAA}"/>
          </ac:spMkLst>
        </pc:spChg>
        <pc:spChg chg="mod">
          <ac:chgData name="Simon Troup" userId="4c71bb9a-90d8-4109-ae88-6ace38daa97c" providerId="ADAL" clId="{27065776-AF3F-40A1-AF5C-B4787196B808}" dt="2023-02-20T08:27:34.590" v="866" actId="20577"/>
          <ac:spMkLst>
            <pc:docMk/>
            <pc:sldMk cId="1542227768" sldId="312"/>
            <ac:spMk id="5" creationId="{C063617D-6138-493B-8F92-0A4F4D9C242B}"/>
          </ac:spMkLst>
        </pc:spChg>
        <pc:spChg chg="add del">
          <ac:chgData name="Simon Troup" userId="4c71bb9a-90d8-4109-ae88-6ace38daa97c" providerId="ADAL" clId="{27065776-AF3F-40A1-AF5C-B4787196B808}" dt="2023-02-20T08:30:17.137" v="872" actId="478"/>
          <ac:spMkLst>
            <pc:docMk/>
            <pc:sldMk cId="1542227768" sldId="312"/>
            <ac:spMk id="7" creationId="{7E9F700E-7294-486A-996F-E52BB0E2C4F4}"/>
          </ac:spMkLst>
        </pc:spChg>
        <pc:spChg chg="add mod">
          <ac:chgData name="Simon Troup" userId="4c71bb9a-90d8-4109-ae88-6ace38daa97c" providerId="ADAL" clId="{27065776-AF3F-40A1-AF5C-B4787196B808}" dt="2023-02-21T08:33:19.155" v="3363" actId="1076"/>
          <ac:spMkLst>
            <pc:docMk/>
            <pc:sldMk cId="1542227768" sldId="312"/>
            <ac:spMk id="22" creationId="{8BD142A9-0CF0-4AA1-8E18-BE834A44287A}"/>
          </ac:spMkLst>
        </pc:spChg>
        <pc:picChg chg="add mod ord">
          <ac:chgData name="Simon Troup" userId="4c71bb9a-90d8-4109-ae88-6ace38daa97c" providerId="ADAL" clId="{27065776-AF3F-40A1-AF5C-B4787196B808}" dt="2023-02-20T08:36:11.114" v="935" actId="1076"/>
          <ac:picMkLst>
            <pc:docMk/>
            <pc:sldMk cId="1542227768" sldId="312"/>
            <ac:picMk id="10" creationId="{A9A2783E-8EF3-4FBA-BFC0-439928D454F9}"/>
          </ac:picMkLst>
        </pc:picChg>
        <pc:picChg chg="del mod">
          <ac:chgData name="Simon Troup" userId="4c71bb9a-90d8-4109-ae88-6ace38daa97c" providerId="ADAL" clId="{27065776-AF3F-40A1-AF5C-B4787196B808}" dt="2023-02-20T08:35:14.708" v="925" actId="478"/>
          <ac:picMkLst>
            <pc:docMk/>
            <pc:sldMk cId="1542227768" sldId="312"/>
            <ac:picMk id="11" creationId="{575B98CF-7CC3-431F-9085-28FF8540735A}"/>
          </ac:picMkLst>
        </pc:picChg>
        <pc:picChg chg="mod">
          <ac:chgData name="Simon Troup" userId="4c71bb9a-90d8-4109-ae88-6ace38daa97c" providerId="ADAL" clId="{27065776-AF3F-40A1-AF5C-B4787196B808}" dt="2023-02-20T08:32:39.205" v="886" actId="1076"/>
          <ac:picMkLst>
            <pc:docMk/>
            <pc:sldMk cId="1542227768" sldId="312"/>
            <ac:picMk id="13" creationId="{1551A2C8-0C5E-4840-A32C-43E26A9FAD43}"/>
          </ac:picMkLst>
        </pc:picChg>
        <pc:picChg chg="add mod">
          <ac:chgData name="Simon Troup" userId="4c71bb9a-90d8-4109-ae88-6ace38daa97c" providerId="ADAL" clId="{27065776-AF3F-40A1-AF5C-B4787196B808}" dt="2023-02-20T08:35:57.892" v="932" actId="1076"/>
          <ac:picMkLst>
            <pc:docMk/>
            <pc:sldMk cId="1542227768" sldId="312"/>
            <ac:picMk id="14" creationId="{2EA025B4-2540-4F25-B8F9-256B6C375D99}"/>
          </ac:picMkLst>
        </pc:picChg>
        <pc:picChg chg="add del mod">
          <ac:chgData name="Simon Troup" userId="4c71bb9a-90d8-4109-ae88-6ace38daa97c" providerId="ADAL" clId="{27065776-AF3F-40A1-AF5C-B4787196B808}" dt="2023-02-20T08:32:17.365" v="880" actId="478"/>
          <ac:picMkLst>
            <pc:docMk/>
            <pc:sldMk cId="1542227768" sldId="312"/>
            <ac:picMk id="21" creationId="{E157F48C-02A1-4114-A167-6367B4BD5B9E}"/>
          </ac:picMkLst>
        </pc:picChg>
        <pc:picChg chg="add del mod">
          <ac:chgData name="Simon Troup" userId="4c71bb9a-90d8-4109-ae88-6ace38daa97c" providerId="ADAL" clId="{27065776-AF3F-40A1-AF5C-B4787196B808}" dt="2023-02-20T08:35:01.412" v="920" actId="478"/>
          <ac:picMkLst>
            <pc:docMk/>
            <pc:sldMk cId="1542227768" sldId="312"/>
            <ac:picMk id="24" creationId="{D1140BEB-E175-4E46-AB1A-C9DAAFC6D83F}"/>
          </ac:picMkLst>
        </pc:picChg>
        <pc:picChg chg="add mod">
          <ac:chgData name="Simon Troup" userId="4c71bb9a-90d8-4109-ae88-6ace38daa97c" providerId="ADAL" clId="{27065776-AF3F-40A1-AF5C-B4787196B808}" dt="2023-02-20T08:35:35.749" v="929" actId="14100"/>
          <ac:picMkLst>
            <pc:docMk/>
            <pc:sldMk cId="1542227768" sldId="312"/>
            <ac:picMk id="26" creationId="{8A65A8B3-4A27-4655-B795-19B877DB43AC}"/>
          </ac:picMkLst>
        </pc:picChg>
      </pc:sldChg>
      <pc:sldChg chg="addSp delSp modSp mod delAnim modAnim">
        <pc:chgData name="Simon Troup" userId="4c71bb9a-90d8-4109-ae88-6ace38daa97c" providerId="ADAL" clId="{27065776-AF3F-40A1-AF5C-B4787196B808}" dt="2023-02-21T08:38:23.206" v="3479" actId="20577"/>
        <pc:sldMkLst>
          <pc:docMk/>
          <pc:sldMk cId="3067848893" sldId="313"/>
        </pc:sldMkLst>
        <pc:spChg chg="del">
          <ac:chgData name="Simon Troup" userId="4c71bb9a-90d8-4109-ae88-6ace38daa97c" providerId="ADAL" clId="{27065776-AF3F-40A1-AF5C-B4787196B808}" dt="2023-02-20T08:43:37.921" v="1226" actId="478"/>
          <ac:spMkLst>
            <pc:docMk/>
            <pc:sldMk cId="3067848893" sldId="313"/>
            <ac:spMk id="4" creationId="{234EFCD8-CAEC-45DF-BBEB-1D14268D4B8F}"/>
          </ac:spMkLst>
        </pc:spChg>
        <pc:spChg chg="del">
          <ac:chgData name="Simon Troup" userId="4c71bb9a-90d8-4109-ae88-6ace38daa97c" providerId="ADAL" clId="{27065776-AF3F-40A1-AF5C-B4787196B808}" dt="2023-02-20T08:43:37.921" v="1226" actId="478"/>
          <ac:spMkLst>
            <pc:docMk/>
            <pc:sldMk cId="3067848893" sldId="313"/>
            <ac:spMk id="5" creationId="{C063617D-6138-493B-8F92-0A4F4D9C242B}"/>
          </ac:spMkLst>
        </pc:spChg>
        <pc:spChg chg="del mod">
          <ac:chgData name="Simon Troup" userId="4c71bb9a-90d8-4109-ae88-6ace38daa97c" providerId="ADAL" clId="{27065776-AF3F-40A1-AF5C-B4787196B808}" dt="2023-02-20T08:43:37.921" v="1226" actId="478"/>
          <ac:spMkLst>
            <pc:docMk/>
            <pc:sldMk cId="3067848893" sldId="313"/>
            <ac:spMk id="6" creationId="{6E03765E-F515-40D7-BC24-A87101ADB896}"/>
          </ac:spMkLst>
        </pc:spChg>
        <pc:spChg chg="mod">
          <ac:chgData name="Simon Troup" userId="4c71bb9a-90d8-4109-ae88-6ace38daa97c" providerId="ADAL" clId="{27065776-AF3F-40A1-AF5C-B4787196B808}" dt="2023-02-20T08:43:48.361" v="1227" actId="1076"/>
          <ac:spMkLst>
            <pc:docMk/>
            <pc:sldMk cId="3067848893" sldId="313"/>
            <ac:spMk id="7" creationId="{E48BBCDD-816A-46F3-BD86-80C43DDB9E30}"/>
          </ac:spMkLst>
        </pc:spChg>
        <pc:spChg chg="mod">
          <ac:chgData name="Simon Troup" userId="4c71bb9a-90d8-4109-ae88-6ace38daa97c" providerId="ADAL" clId="{27065776-AF3F-40A1-AF5C-B4787196B808}" dt="2023-02-21T08:38:23.206" v="3479" actId="20577"/>
          <ac:spMkLst>
            <pc:docMk/>
            <pc:sldMk cId="3067848893" sldId="313"/>
            <ac:spMk id="8" creationId="{B1CC8DAA-64E0-43C4-BEEC-B5254361FD85}"/>
          </ac:spMkLst>
        </pc:spChg>
        <pc:spChg chg="add del mod">
          <ac:chgData name="Simon Troup" userId="4c71bb9a-90d8-4109-ae88-6ace38daa97c" providerId="ADAL" clId="{27065776-AF3F-40A1-AF5C-B4787196B808}" dt="2023-02-20T08:58:56.678" v="1873" actId="478"/>
          <ac:spMkLst>
            <pc:docMk/>
            <pc:sldMk cId="3067848893" sldId="313"/>
            <ac:spMk id="9" creationId="{011C2E86-06A6-43F3-8ED8-100C84FDD05E}"/>
          </ac:spMkLst>
        </pc:spChg>
        <pc:picChg chg="add mod">
          <ac:chgData name="Simon Troup" userId="4c71bb9a-90d8-4109-ae88-6ace38daa97c" providerId="ADAL" clId="{27065776-AF3F-40A1-AF5C-B4787196B808}" dt="2023-02-21T08:37:38.387" v="3406" actId="1076"/>
          <ac:picMkLst>
            <pc:docMk/>
            <pc:sldMk cId="3067848893" sldId="313"/>
            <ac:picMk id="10" creationId="{13134805-77A8-4943-93E2-4D6C8B9387D2}"/>
          </ac:picMkLst>
        </pc:picChg>
      </pc:sldChg>
      <pc:sldChg chg="addSp delSp modSp mod">
        <pc:chgData name="Simon Troup" userId="4c71bb9a-90d8-4109-ae88-6ace38daa97c" providerId="ADAL" clId="{27065776-AF3F-40A1-AF5C-B4787196B808}" dt="2023-02-21T08:39:08.363" v="3480" actId="20577"/>
        <pc:sldMkLst>
          <pc:docMk/>
          <pc:sldMk cId="4097023446" sldId="314"/>
        </pc:sldMkLst>
        <pc:spChg chg="add del mod">
          <ac:chgData name="Simon Troup" userId="4c71bb9a-90d8-4109-ae88-6ace38daa97c" providerId="ADAL" clId="{27065776-AF3F-40A1-AF5C-B4787196B808}" dt="2023-02-20T08:47:09.843" v="1392" actId="47"/>
          <ac:spMkLst>
            <pc:docMk/>
            <pc:sldMk cId="4097023446" sldId="314"/>
            <ac:spMk id="5" creationId="{C063617D-6138-493B-8F92-0A4F4D9C242B}"/>
          </ac:spMkLst>
        </pc:spChg>
        <pc:spChg chg="add mod">
          <ac:chgData name="Simon Troup" userId="4c71bb9a-90d8-4109-ae88-6ace38daa97c" providerId="ADAL" clId="{27065776-AF3F-40A1-AF5C-B4787196B808}" dt="2023-02-20T08:47:33.897" v="1424" actId="20577"/>
          <ac:spMkLst>
            <pc:docMk/>
            <pc:sldMk cId="4097023446" sldId="314"/>
            <ac:spMk id="21" creationId="{2DBA58F2-30F0-4C7B-802C-8AB9C8477343}"/>
          </ac:spMkLst>
        </pc:spChg>
        <pc:graphicFrameChg chg="mod">
          <ac:chgData name="Simon Troup" userId="4c71bb9a-90d8-4109-ae88-6ace38daa97c" providerId="ADAL" clId="{27065776-AF3F-40A1-AF5C-B4787196B808}" dt="2023-02-21T08:39:08.363" v="3480" actId="20577"/>
          <ac:graphicFrameMkLst>
            <pc:docMk/>
            <pc:sldMk cId="4097023446" sldId="314"/>
            <ac:graphicFrameMk id="7" creationId="{E2D642C6-E129-4252-A332-40A274F9B209}"/>
          </ac:graphicFrameMkLst>
        </pc:graphicFrameChg>
      </pc:sldChg>
      <pc:sldChg chg="del">
        <pc:chgData name="Simon Troup" userId="4c71bb9a-90d8-4109-ae88-6ace38daa97c" providerId="ADAL" clId="{27065776-AF3F-40A1-AF5C-B4787196B808}" dt="2023-02-20T08:57:27.981" v="1848" actId="47"/>
        <pc:sldMkLst>
          <pc:docMk/>
          <pc:sldMk cId="4030924127" sldId="315"/>
        </pc:sldMkLst>
      </pc:sldChg>
      <pc:sldChg chg="del">
        <pc:chgData name="Simon Troup" userId="4c71bb9a-90d8-4109-ae88-6ace38daa97c" providerId="ADAL" clId="{27065776-AF3F-40A1-AF5C-B4787196B808}" dt="2023-02-20T09:01:07.526" v="1916" actId="47"/>
        <pc:sldMkLst>
          <pc:docMk/>
          <pc:sldMk cId="3355079234" sldId="316"/>
        </pc:sldMkLst>
      </pc:sldChg>
      <pc:sldChg chg="modSp ord">
        <pc:chgData name="Simon Troup" userId="4c71bb9a-90d8-4109-ae88-6ace38daa97c" providerId="ADAL" clId="{27065776-AF3F-40A1-AF5C-B4787196B808}" dt="2023-02-21T08:13:24.556" v="2923" actId="20577"/>
        <pc:sldMkLst>
          <pc:docMk/>
          <pc:sldMk cId="3378121002" sldId="317"/>
        </pc:sldMkLst>
        <pc:graphicFrameChg chg="mod">
          <ac:chgData name="Simon Troup" userId="4c71bb9a-90d8-4109-ae88-6ace38daa97c" providerId="ADAL" clId="{27065776-AF3F-40A1-AF5C-B4787196B808}" dt="2023-02-21T08:13:24.556" v="2923" actId="20577"/>
          <ac:graphicFrameMkLst>
            <pc:docMk/>
            <pc:sldMk cId="3378121002" sldId="317"/>
            <ac:graphicFrameMk id="21" creationId="{0840AA19-039C-4141-8DD9-ECA11D906B14}"/>
          </ac:graphicFrameMkLst>
        </pc:graphicFrameChg>
      </pc:sldChg>
      <pc:sldChg chg="modSp del mod modAnim">
        <pc:chgData name="Simon Troup" userId="4c71bb9a-90d8-4109-ae88-6ace38daa97c" providerId="ADAL" clId="{27065776-AF3F-40A1-AF5C-B4787196B808}" dt="2023-02-20T09:03:03.328" v="2002" actId="47"/>
        <pc:sldMkLst>
          <pc:docMk/>
          <pc:sldMk cId="1731270673" sldId="318"/>
        </pc:sldMkLst>
        <pc:spChg chg="mod">
          <ac:chgData name="Simon Troup" userId="4c71bb9a-90d8-4109-ae88-6ace38daa97c" providerId="ADAL" clId="{27065776-AF3F-40A1-AF5C-B4787196B808}" dt="2023-02-18T10:53:43.587" v="101" actId="20577"/>
          <ac:spMkLst>
            <pc:docMk/>
            <pc:sldMk cId="1731270673" sldId="318"/>
            <ac:spMk id="8" creationId="{B1CC8DAA-64E0-43C4-BEEC-B5254361FD85}"/>
          </ac:spMkLst>
        </pc:spChg>
      </pc:sldChg>
      <pc:sldChg chg="modSp del modAnim">
        <pc:chgData name="Simon Troup" userId="4c71bb9a-90d8-4109-ae88-6ace38daa97c" providerId="ADAL" clId="{27065776-AF3F-40A1-AF5C-B4787196B808}" dt="2023-02-20T09:04:55.802" v="2178" actId="47"/>
        <pc:sldMkLst>
          <pc:docMk/>
          <pc:sldMk cId="3019033559" sldId="319"/>
        </pc:sldMkLst>
        <pc:spChg chg="mod">
          <ac:chgData name="Simon Troup" userId="4c71bb9a-90d8-4109-ae88-6ace38daa97c" providerId="ADAL" clId="{27065776-AF3F-40A1-AF5C-B4787196B808}" dt="2023-02-18T10:53:53.341" v="107" actId="20577"/>
          <ac:spMkLst>
            <pc:docMk/>
            <pc:sldMk cId="3019033559" sldId="319"/>
            <ac:spMk id="8" creationId="{B1CC8DAA-64E0-43C4-BEEC-B5254361FD85}"/>
          </ac:spMkLst>
        </pc:spChg>
      </pc:sldChg>
      <pc:sldChg chg="modSp">
        <pc:chgData name="Simon Troup" userId="4c71bb9a-90d8-4109-ae88-6ace38daa97c" providerId="ADAL" clId="{27065776-AF3F-40A1-AF5C-B4787196B808}" dt="2023-02-20T09:08:35.226" v="2330" actId="207"/>
        <pc:sldMkLst>
          <pc:docMk/>
          <pc:sldMk cId="4279986790" sldId="320"/>
        </pc:sldMkLst>
        <pc:graphicFrameChg chg="mod">
          <ac:chgData name="Simon Troup" userId="4c71bb9a-90d8-4109-ae88-6ace38daa97c" providerId="ADAL" clId="{27065776-AF3F-40A1-AF5C-B4787196B808}" dt="2023-02-20T09:08:35.226" v="2330" actId="207"/>
          <ac:graphicFrameMkLst>
            <pc:docMk/>
            <pc:sldMk cId="4279986790" sldId="320"/>
            <ac:graphicFrameMk id="21" creationId="{0840AA19-039C-4141-8DD9-ECA11D906B14}"/>
          </ac:graphicFrameMkLst>
        </pc:graphicFrameChg>
      </pc:sldChg>
      <pc:sldChg chg="modSp del modAnim">
        <pc:chgData name="Simon Troup" userId="4c71bb9a-90d8-4109-ae88-6ace38daa97c" providerId="ADAL" clId="{27065776-AF3F-40A1-AF5C-B4787196B808}" dt="2023-02-20T09:09:00.395" v="2344" actId="47"/>
        <pc:sldMkLst>
          <pc:docMk/>
          <pc:sldMk cId="1928868617" sldId="321"/>
        </pc:sldMkLst>
        <pc:spChg chg="mod">
          <ac:chgData name="Simon Troup" userId="4c71bb9a-90d8-4109-ae88-6ace38daa97c" providerId="ADAL" clId="{27065776-AF3F-40A1-AF5C-B4787196B808}" dt="2023-02-18T10:54:20.805" v="108" actId="6549"/>
          <ac:spMkLst>
            <pc:docMk/>
            <pc:sldMk cId="1928868617" sldId="321"/>
            <ac:spMk id="8" creationId="{B1CC8DAA-64E0-43C4-BEEC-B5254361FD85}"/>
          </ac:spMkLst>
        </pc:spChg>
      </pc:sldChg>
      <pc:sldChg chg="addSp delSp modSp del mod ord modAnim">
        <pc:chgData name="Simon Troup" userId="4c71bb9a-90d8-4109-ae88-6ace38daa97c" providerId="ADAL" clId="{27065776-AF3F-40A1-AF5C-B4787196B808}" dt="2023-02-21T08:51:04.032" v="3526" actId="47"/>
        <pc:sldMkLst>
          <pc:docMk/>
          <pc:sldMk cId="735283511" sldId="324"/>
        </pc:sldMkLst>
        <pc:spChg chg="add mod">
          <ac:chgData name="Simon Troup" userId="4c71bb9a-90d8-4109-ae88-6ace38daa97c" providerId="ADAL" clId="{27065776-AF3F-40A1-AF5C-B4787196B808}" dt="2023-02-21T08:17:54.358" v="3039" actId="1076"/>
          <ac:spMkLst>
            <pc:docMk/>
            <pc:sldMk cId="735283511" sldId="324"/>
            <ac:spMk id="8" creationId="{BE3C4DF2-8493-4FC0-9000-3AF4CDF8182A}"/>
          </ac:spMkLst>
        </pc:spChg>
        <pc:spChg chg="mod">
          <ac:chgData name="Simon Troup" userId="4c71bb9a-90d8-4109-ae88-6ace38daa97c" providerId="ADAL" clId="{27065776-AF3F-40A1-AF5C-B4787196B808}" dt="2023-02-21T08:15:16.408" v="3009" actId="20577"/>
          <ac:spMkLst>
            <pc:docMk/>
            <pc:sldMk cId="735283511" sldId="324"/>
            <ac:spMk id="9" creationId="{6F3D3F02-DE35-4CF8-AA5B-32D1C241D108}"/>
          </ac:spMkLst>
        </pc:spChg>
        <pc:spChg chg="mod">
          <ac:chgData name="Simon Troup" userId="4c71bb9a-90d8-4109-ae88-6ace38daa97c" providerId="ADAL" clId="{27065776-AF3F-40A1-AF5C-B4787196B808}" dt="2023-02-20T08:37:21.663" v="944" actId="1076"/>
          <ac:spMkLst>
            <pc:docMk/>
            <pc:sldMk cId="735283511" sldId="324"/>
            <ac:spMk id="14" creationId="{05AA9F33-605D-4A7D-B7AD-42C7EF7A1E6C}"/>
          </ac:spMkLst>
        </pc:spChg>
        <pc:picChg chg="mod">
          <ac:chgData name="Simon Troup" userId="4c71bb9a-90d8-4109-ae88-6ace38daa97c" providerId="ADAL" clId="{27065776-AF3F-40A1-AF5C-B4787196B808}" dt="2023-02-21T08:18:02.905" v="3042" actId="1076"/>
          <ac:picMkLst>
            <pc:docMk/>
            <pc:sldMk cId="735283511" sldId="324"/>
            <ac:picMk id="3" creationId="{F9873CEC-E995-4ACB-BAC8-AED4E12A6441}"/>
          </ac:picMkLst>
        </pc:picChg>
        <pc:picChg chg="add del mod">
          <ac:chgData name="Simon Troup" userId="4c71bb9a-90d8-4109-ae88-6ace38daa97c" providerId="ADAL" clId="{27065776-AF3F-40A1-AF5C-B4787196B808}" dt="2023-02-20T08:26:47.866" v="827" actId="21"/>
          <ac:picMkLst>
            <pc:docMk/>
            <pc:sldMk cId="735283511" sldId="324"/>
            <ac:picMk id="5" creationId="{D2F39CC2-7AF5-46A4-A5BF-697F7A343016}"/>
          </ac:picMkLst>
        </pc:picChg>
        <pc:picChg chg="mod">
          <ac:chgData name="Simon Troup" userId="4c71bb9a-90d8-4109-ae88-6ace38daa97c" providerId="ADAL" clId="{27065776-AF3F-40A1-AF5C-B4787196B808}" dt="2023-02-20T08:37:16.851" v="943" actId="1076"/>
          <ac:picMkLst>
            <pc:docMk/>
            <pc:sldMk cId="735283511" sldId="324"/>
            <ac:picMk id="13" creationId="{7E8F0853-10F3-457D-915C-0B8723ACA9F9}"/>
          </ac:picMkLst>
        </pc:picChg>
      </pc:sldChg>
      <pc:sldChg chg="addSp delSp modSp add mod delAnim modAnim">
        <pc:chgData name="Simon Troup" userId="4c71bb9a-90d8-4109-ae88-6ace38daa97c" providerId="ADAL" clId="{27065776-AF3F-40A1-AF5C-B4787196B808}" dt="2023-02-21T08:26:49.523" v="3326"/>
        <pc:sldMkLst>
          <pc:docMk/>
          <pc:sldMk cId="2486927790" sldId="330"/>
        </pc:sldMkLst>
        <pc:spChg chg="mod">
          <ac:chgData name="Simon Troup" userId="4c71bb9a-90d8-4109-ae88-6ace38daa97c" providerId="ADAL" clId="{27065776-AF3F-40A1-AF5C-B4787196B808}" dt="2023-02-21T08:25:55.107" v="3315" actId="20577"/>
          <ac:spMkLst>
            <pc:docMk/>
            <pc:sldMk cId="2486927790" sldId="330"/>
            <ac:spMk id="5" creationId="{C063617D-6138-493B-8F92-0A4F4D9C242B}"/>
          </ac:spMkLst>
        </pc:spChg>
        <pc:spChg chg="del mod">
          <ac:chgData name="Simon Troup" userId="4c71bb9a-90d8-4109-ae88-6ace38daa97c" providerId="ADAL" clId="{27065776-AF3F-40A1-AF5C-B4787196B808}" dt="2023-02-21T08:16:14.650" v="3010" actId="478"/>
          <ac:spMkLst>
            <pc:docMk/>
            <pc:sldMk cId="2486927790" sldId="330"/>
            <ac:spMk id="7" creationId="{9A142751-A0BC-4AD3-92FE-2761C1585462}"/>
          </ac:spMkLst>
        </pc:spChg>
        <pc:spChg chg="del mod">
          <ac:chgData name="Simon Troup" userId="4c71bb9a-90d8-4109-ae88-6ace38daa97c" providerId="ADAL" clId="{27065776-AF3F-40A1-AF5C-B4787196B808}" dt="2023-02-21T08:18:24.032" v="3047" actId="478"/>
          <ac:spMkLst>
            <pc:docMk/>
            <pc:sldMk cId="2486927790" sldId="330"/>
            <ac:spMk id="8" creationId="{A738A561-3D99-4DD4-BFCD-587351C14172}"/>
          </ac:spMkLst>
        </pc:spChg>
        <pc:spChg chg="mod">
          <ac:chgData name="Simon Troup" userId="4c71bb9a-90d8-4109-ae88-6ace38daa97c" providerId="ADAL" clId="{27065776-AF3F-40A1-AF5C-B4787196B808}" dt="2023-02-21T08:26:07.995" v="3324" actId="20577"/>
          <ac:spMkLst>
            <pc:docMk/>
            <pc:sldMk cId="2486927790" sldId="330"/>
            <ac:spMk id="9" creationId="{E4D0A3B9-CD6B-4033-AEB8-F2001694E9B4}"/>
          </ac:spMkLst>
        </pc:spChg>
        <pc:spChg chg="del mod">
          <ac:chgData name="Simon Troup" userId="4c71bb9a-90d8-4109-ae88-6ace38daa97c" providerId="ADAL" clId="{27065776-AF3F-40A1-AF5C-B4787196B808}" dt="2023-02-21T08:16:50.316" v="3017" actId="478"/>
          <ac:spMkLst>
            <pc:docMk/>
            <pc:sldMk cId="2486927790" sldId="330"/>
            <ac:spMk id="10" creationId="{A6596AA1-54AB-4718-BB94-77BAA0553D98}"/>
          </ac:spMkLst>
        </pc:spChg>
        <pc:spChg chg="del">
          <ac:chgData name="Simon Troup" userId="4c71bb9a-90d8-4109-ae88-6ace38daa97c" providerId="ADAL" clId="{27065776-AF3F-40A1-AF5C-B4787196B808}" dt="2023-02-21T08:17:35.471" v="3034" actId="21"/>
          <ac:spMkLst>
            <pc:docMk/>
            <pc:sldMk cId="2486927790" sldId="330"/>
            <ac:spMk id="12" creationId="{6BAB5118-5EE5-42F7-9B7B-5E2E0C52FAB5}"/>
          </ac:spMkLst>
        </pc:spChg>
        <pc:spChg chg="add del mod">
          <ac:chgData name="Simon Troup" userId="4c71bb9a-90d8-4109-ae88-6ace38daa97c" providerId="ADAL" clId="{27065776-AF3F-40A1-AF5C-B4787196B808}" dt="2023-02-21T08:18:10.509" v="3044"/>
          <ac:spMkLst>
            <pc:docMk/>
            <pc:sldMk cId="2486927790" sldId="330"/>
            <ac:spMk id="14" creationId="{FDFDB8AD-79B0-4D3F-8415-BF10C11B1279}"/>
          </ac:spMkLst>
        </pc:spChg>
        <pc:spChg chg="add mod">
          <ac:chgData name="Simon Troup" userId="4c71bb9a-90d8-4109-ae88-6ace38daa97c" providerId="ADAL" clId="{27065776-AF3F-40A1-AF5C-B4787196B808}" dt="2023-02-21T08:23:41.559" v="3277" actId="1076"/>
          <ac:spMkLst>
            <pc:docMk/>
            <pc:sldMk cId="2486927790" sldId="330"/>
            <ac:spMk id="16" creationId="{3CFE76F0-73C6-4097-993E-6DFD6BD3E846}"/>
          </ac:spMkLst>
        </pc:spChg>
        <pc:spChg chg="add mod">
          <ac:chgData name="Simon Troup" userId="4c71bb9a-90d8-4109-ae88-6ace38daa97c" providerId="ADAL" clId="{27065776-AF3F-40A1-AF5C-B4787196B808}" dt="2023-02-21T08:26:45.753" v="3325" actId="164"/>
          <ac:spMkLst>
            <pc:docMk/>
            <pc:sldMk cId="2486927790" sldId="330"/>
            <ac:spMk id="17" creationId="{6F22633D-71E3-49CE-B0AB-F0C4E301491E}"/>
          </ac:spMkLst>
        </pc:spChg>
        <pc:spChg chg="add mod">
          <ac:chgData name="Simon Troup" userId="4c71bb9a-90d8-4109-ae88-6ace38daa97c" providerId="ADAL" clId="{27065776-AF3F-40A1-AF5C-B4787196B808}" dt="2023-02-21T08:24:44.642" v="3299" actId="20577"/>
          <ac:spMkLst>
            <pc:docMk/>
            <pc:sldMk cId="2486927790" sldId="330"/>
            <ac:spMk id="18" creationId="{90E66583-6093-4064-9D85-54AA475BB7B8}"/>
          </ac:spMkLst>
        </pc:spChg>
        <pc:spChg chg="add mod">
          <ac:chgData name="Simon Troup" userId="4c71bb9a-90d8-4109-ae88-6ace38daa97c" providerId="ADAL" clId="{27065776-AF3F-40A1-AF5C-B4787196B808}" dt="2023-02-21T08:26:45.753" v="3325" actId="164"/>
          <ac:spMkLst>
            <pc:docMk/>
            <pc:sldMk cId="2486927790" sldId="330"/>
            <ac:spMk id="20" creationId="{7784CC49-92CE-4D55-976D-536DE675F31F}"/>
          </ac:spMkLst>
        </pc:spChg>
        <pc:spChg chg="add del mod">
          <ac:chgData name="Simon Troup" userId="4c71bb9a-90d8-4109-ae88-6ace38daa97c" providerId="ADAL" clId="{27065776-AF3F-40A1-AF5C-B4787196B808}" dt="2023-02-21T08:24:17.382" v="3282"/>
          <ac:spMkLst>
            <pc:docMk/>
            <pc:sldMk cId="2486927790" sldId="330"/>
            <ac:spMk id="21" creationId="{C0252FBE-A4FE-44DF-AB5B-35DBE676547E}"/>
          </ac:spMkLst>
        </pc:spChg>
        <pc:spChg chg="add mod">
          <ac:chgData name="Simon Troup" userId="4c71bb9a-90d8-4109-ae88-6ace38daa97c" providerId="ADAL" clId="{27065776-AF3F-40A1-AF5C-B4787196B808}" dt="2023-02-21T08:26:45.753" v="3325" actId="164"/>
          <ac:spMkLst>
            <pc:docMk/>
            <pc:sldMk cId="2486927790" sldId="330"/>
            <ac:spMk id="22" creationId="{1C466B9B-D2EF-441B-9FD2-DC1D5196D607}"/>
          </ac:spMkLst>
        </pc:spChg>
        <pc:spChg chg="add mod">
          <ac:chgData name="Simon Troup" userId="4c71bb9a-90d8-4109-ae88-6ace38daa97c" providerId="ADAL" clId="{27065776-AF3F-40A1-AF5C-B4787196B808}" dt="2023-02-21T08:26:45.753" v="3325" actId="164"/>
          <ac:spMkLst>
            <pc:docMk/>
            <pc:sldMk cId="2486927790" sldId="330"/>
            <ac:spMk id="23" creationId="{2108ECCB-FBC3-436A-98FD-FE2CB68A0ECB}"/>
          </ac:spMkLst>
        </pc:spChg>
        <pc:spChg chg="del mod">
          <ac:chgData name="Simon Troup" userId="4c71bb9a-90d8-4109-ae88-6ace38daa97c" providerId="ADAL" clId="{27065776-AF3F-40A1-AF5C-B4787196B808}" dt="2023-02-21T08:16:52.385" v="3018" actId="478"/>
          <ac:spMkLst>
            <pc:docMk/>
            <pc:sldMk cId="2486927790" sldId="330"/>
            <ac:spMk id="34" creationId="{B8CFB6E5-9130-45E6-9D1B-0D014389EC28}"/>
          </ac:spMkLst>
        </pc:spChg>
        <pc:grpChg chg="add mod">
          <ac:chgData name="Simon Troup" userId="4c71bb9a-90d8-4109-ae88-6ace38daa97c" providerId="ADAL" clId="{27065776-AF3F-40A1-AF5C-B4787196B808}" dt="2023-02-21T08:26:45.753" v="3325" actId="164"/>
          <ac:grpSpMkLst>
            <pc:docMk/>
            <pc:sldMk cId="2486927790" sldId="330"/>
            <ac:grpSpMk id="19" creationId="{CD18D099-CF80-41AA-A032-19DD09C1E96F}"/>
          </ac:grpSpMkLst>
        </pc:grpChg>
        <pc:picChg chg="add del mod">
          <ac:chgData name="Simon Troup" userId="4c71bb9a-90d8-4109-ae88-6ace38daa97c" providerId="ADAL" clId="{27065776-AF3F-40A1-AF5C-B4787196B808}" dt="2023-02-21T08:16:36.573" v="3013" actId="478"/>
          <ac:picMkLst>
            <pc:docMk/>
            <pc:sldMk cId="2486927790" sldId="330"/>
            <ac:picMk id="3" creationId="{2B470FE8-2178-44EE-9692-C07E678A77F2}"/>
          </ac:picMkLst>
        </pc:picChg>
        <pc:picChg chg="add mod">
          <ac:chgData name="Simon Troup" userId="4c71bb9a-90d8-4109-ae88-6ace38daa97c" providerId="ADAL" clId="{27065776-AF3F-40A1-AF5C-B4787196B808}" dt="2023-02-21T08:24:02.835" v="3281" actId="1076"/>
          <ac:picMkLst>
            <pc:docMk/>
            <pc:sldMk cId="2486927790" sldId="330"/>
            <ac:picMk id="6" creationId="{0F7AE3A1-1C10-4B81-8B4C-2995D52BC4BD}"/>
          </ac:picMkLst>
        </pc:picChg>
        <pc:picChg chg="add mod">
          <ac:chgData name="Simon Troup" userId="4c71bb9a-90d8-4109-ae88-6ace38daa97c" providerId="ADAL" clId="{27065776-AF3F-40A1-AF5C-B4787196B808}" dt="2023-02-21T08:18:30.204" v="3048" actId="1076"/>
          <ac:picMkLst>
            <pc:docMk/>
            <pc:sldMk cId="2486927790" sldId="330"/>
            <ac:picMk id="15" creationId="{F93ACF1B-56DB-4DE6-ACA1-FCAB5A8CA040}"/>
          </ac:picMkLst>
        </pc:picChg>
      </pc:sldChg>
      <pc:sldChg chg="modSp del mod">
        <pc:chgData name="Simon Troup" userId="4c71bb9a-90d8-4109-ae88-6ace38daa97c" providerId="ADAL" clId="{27065776-AF3F-40A1-AF5C-B4787196B808}" dt="2023-02-20T08:21:23.327" v="747" actId="47"/>
        <pc:sldMkLst>
          <pc:docMk/>
          <pc:sldMk cId="2066801826" sldId="365"/>
        </pc:sldMkLst>
        <pc:spChg chg="mod">
          <ac:chgData name="Simon Troup" userId="4c71bb9a-90d8-4109-ae88-6ace38daa97c" providerId="ADAL" clId="{27065776-AF3F-40A1-AF5C-B4787196B808}" dt="2023-02-20T08:20:29.472" v="699" actId="5793"/>
          <ac:spMkLst>
            <pc:docMk/>
            <pc:sldMk cId="2066801826" sldId="365"/>
            <ac:spMk id="4" creationId="{B3CA38C9-B32E-4942-810F-92E610EEF6AC}"/>
          </ac:spMkLst>
        </pc:spChg>
      </pc:sldChg>
      <pc:sldChg chg="addSp delSp modSp del mod">
        <pc:chgData name="Simon Troup" userId="4c71bb9a-90d8-4109-ae88-6ace38daa97c" providerId="ADAL" clId="{27065776-AF3F-40A1-AF5C-B4787196B808}" dt="2023-02-20T08:21:23.327" v="747" actId="47"/>
        <pc:sldMkLst>
          <pc:docMk/>
          <pc:sldMk cId="1600579288" sldId="366"/>
        </pc:sldMkLst>
        <pc:spChg chg="mod">
          <ac:chgData name="Simon Troup" userId="4c71bb9a-90d8-4109-ae88-6ace38daa97c" providerId="ADAL" clId="{27065776-AF3F-40A1-AF5C-B4787196B808}" dt="2023-02-20T08:20:43.014" v="741" actId="20577"/>
          <ac:spMkLst>
            <pc:docMk/>
            <pc:sldMk cId="1600579288" sldId="366"/>
            <ac:spMk id="18" creationId="{5BA6CDEC-0C57-42F2-8282-CE2DCF1737BF}"/>
          </ac:spMkLst>
        </pc:spChg>
        <pc:grpChg chg="mod">
          <ac:chgData name="Simon Troup" userId="4c71bb9a-90d8-4109-ae88-6ace38daa97c" providerId="ADAL" clId="{27065776-AF3F-40A1-AF5C-B4787196B808}" dt="2023-02-20T08:20:52.413" v="742" actId="1076"/>
          <ac:grpSpMkLst>
            <pc:docMk/>
            <pc:sldMk cId="1600579288" sldId="366"/>
            <ac:grpSpMk id="35" creationId="{EE10CDCC-4103-4C3B-8DE6-A96A570E1142}"/>
          </ac:grpSpMkLst>
        </pc:grpChg>
        <pc:picChg chg="del">
          <ac:chgData name="Simon Troup" userId="4c71bb9a-90d8-4109-ae88-6ace38daa97c" providerId="ADAL" clId="{27065776-AF3F-40A1-AF5C-B4787196B808}" dt="2023-02-20T08:20:54.686" v="743" actId="478"/>
          <ac:picMkLst>
            <pc:docMk/>
            <pc:sldMk cId="1600579288" sldId="366"/>
            <ac:picMk id="15" creationId="{A117BB85-2FA5-4F90-97C8-EDC36ADD0414}"/>
          </ac:picMkLst>
        </pc:picChg>
        <pc:picChg chg="add mod">
          <ac:chgData name="Simon Troup" userId="4c71bb9a-90d8-4109-ae88-6ace38daa97c" providerId="ADAL" clId="{27065776-AF3F-40A1-AF5C-B4787196B808}" dt="2023-02-20T08:21:01.488" v="745" actId="1076"/>
          <ac:picMkLst>
            <pc:docMk/>
            <pc:sldMk cId="1600579288" sldId="366"/>
            <ac:picMk id="22" creationId="{DBA53556-BB56-4422-85F2-EE460D34708A}"/>
          </ac:picMkLst>
        </pc:picChg>
        <pc:picChg chg="add mod">
          <ac:chgData name="Simon Troup" userId="4c71bb9a-90d8-4109-ae88-6ace38daa97c" providerId="ADAL" clId="{27065776-AF3F-40A1-AF5C-B4787196B808}" dt="2023-02-20T08:21:01.488" v="745" actId="1076"/>
          <ac:picMkLst>
            <pc:docMk/>
            <pc:sldMk cId="1600579288" sldId="366"/>
            <ac:picMk id="24" creationId="{B5511CC3-CCDF-4401-BFBB-BC7CF0C95840}"/>
          </ac:picMkLst>
        </pc:picChg>
      </pc:sldChg>
      <pc:sldChg chg="addSp delSp modSp mod modAnim">
        <pc:chgData name="Simon Troup" userId="4c71bb9a-90d8-4109-ae88-6ace38daa97c" providerId="ADAL" clId="{27065776-AF3F-40A1-AF5C-B4787196B808}" dt="2023-02-21T08:35:59.679" v="3378" actId="20577"/>
        <pc:sldMkLst>
          <pc:docMk/>
          <pc:sldMk cId="357049768" sldId="367"/>
        </pc:sldMkLst>
        <pc:spChg chg="mod">
          <ac:chgData name="Simon Troup" userId="4c71bb9a-90d8-4109-ae88-6ace38daa97c" providerId="ADAL" clId="{27065776-AF3F-40A1-AF5C-B4787196B808}" dt="2023-02-20T08:46:10.658" v="1371" actId="20577"/>
          <ac:spMkLst>
            <pc:docMk/>
            <pc:sldMk cId="357049768" sldId="367"/>
            <ac:spMk id="5" creationId="{C063617D-6138-493B-8F92-0A4F4D9C242B}"/>
          </ac:spMkLst>
        </pc:spChg>
        <pc:graphicFrameChg chg="mod">
          <ac:chgData name="Simon Troup" userId="4c71bb9a-90d8-4109-ae88-6ace38daa97c" providerId="ADAL" clId="{27065776-AF3F-40A1-AF5C-B4787196B808}" dt="2023-02-21T08:35:59.679" v="3378" actId="20577"/>
          <ac:graphicFrameMkLst>
            <pc:docMk/>
            <pc:sldMk cId="357049768" sldId="367"/>
            <ac:graphicFrameMk id="7" creationId="{E2D642C6-E129-4252-A332-40A274F9B209}"/>
          </ac:graphicFrameMkLst>
        </pc:graphicFrameChg>
        <pc:picChg chg="add mod">
          <ac:chgData name="Simon Troup" userId="4c71bb9a-90d8-4109-ae88-6ace38daa97c" providerId="ADAL" clId="{27065776-AF3F-40A1-AF5C-B4787196B808}" dt="2023-02-20T08:41:08.080" v="1089" actId="1076"/>
          <ac:picMkLst>
            <pc:docMk/>
            <pc:sldMk cId="357049768" sldId="367"/>
            <ac:picMk id="21" creationId="{7C6B51BF-5714-4832-8813-5E13CDBF3A61}"/>
          </ac:picMkLst>
        </pc:picChg>
        <pc:picChg chg="del">
          <ac:chgData name="Simon Troup" userId="4c71bb9a-90d8-4109-ae88-6ace38daa97c" providerId="ADAL" clId="{27065776-AF3F-40A1-AF5C-B4787196B808}" dt="2023-02-20T08:40:53.868" v="1085" actId="478"/>
          <ac:picMkLst>
            <pc:docMk/>
            <pc:sldMk cId="357049768" sldId="367"/>
            <ac:picMk id="22" creationId="{ABEBBEA4-B0BB-4476-813C-9EACEB9F1EFB}"/>
          </ac:picMkLst>
        </pc:picChg>
      </pc:sldChg>
      <pc:sldChg chg="modSp mod modAnim">
        <pc:chgData name="Simon Troup" userId="4c71bb9a-90d8-4109-ae88-6ace38daa97c" providerId="ADAL" clId="{27065776-AF3F-40A1-AF5C-B4787196B808}" dt="2023-02-21T08:36:55.448" v="3401" actId="20577"/>
        <pc:sldMkLst>
          <pc:docMk/>
          <pc:sldMk cId="3647466986" sldId="368"/>
        </pc:sldMkLst>
        <pc:spChg chg="mod">
          <ac:chgData name="Simon Troup" userId="4c71bb9a-90d8-4109-ae88-6ace38daa97c" providerId="ADAL" clId="{27065776-AF3F-40A1-AF5C-B4787196B808}" dt="2023-02-20T08:46:15.837" v="1372"/>
          <ac:spMkLst>
            <pc:docMk/>
            <pc:sldMk cId="3647466986" sldId="368"/>
            <ac:spMk id="5" creationId="{C063617D-6138-493B-8F92-0A4F4D9C242B}"/>
          </ac:spMkLst>
        </pc:spChg>
        <pc:graphicFrameChg chg="mod">
          <ac:chgData name="Simon Troup" userId="4c71bb9a-90d8-4109-ae88-6ace38daa97c" providerId="ADAL" clId="{27065776-AF3F-40A1-AF5C-B4787196B808}" dt="2023-02-21T08:36:55.448" v="3401" actId="20577"/>
          <ac:graphicFrameMkLst>
            <pc:docMk/>
            <pc:sldMk cId="3647466986" sldId="368"/>
            <ac:graphicFrameMk id="21" creationId="{0840AA19-039C-4141-8DD9-ECA11D906B14}"/>
          </ac:graphicFrameMkLst>
        </pc:graphicFrameChg>
      </pc:sldChg>
      <pc:sldChg chg="addSp delSp modSp add del mod setBg">
        <pc:chgData name="Simon Troup" userId="4c71bb9a-90d8-4109-ae88-6ace38daa97c" providerId="ADAL" clId="{27065776-AF3F-40A1-AF5C-B4787196B808}" dt="2023-02-21T08:32:13.545" v="3359" actId="113"/>
        <pc:sldMkLst>
          <pc:docMk/>
          <pc:sldMk cId="3341405176" sldId="409"/>
        </pc:sldMkLst>
        <pc:spChg chg="add mod">
          <ac:chgData name="Simon Troup" userId="4c71bb9a-90d8-4109-ae88-6ace38daa97c" providerId="ADAL" clId="{27065776-AF3F-40A1-AF5C-B4787196B808}" dt="2023-02-21T08:03:16.517" v="2650" actId="113"/>
          <ac:spMkLst>
            <pc:docMk/>
            <pc:sldMk cId="3341405176" sldId="409"/>
            <ac:spMk id="5" creationId="{BEE34D54-EB00-4D66-A7FD-FCB9E7BA367F}"/>
          </ac:spMkLst>
        </pc:spChg>
        <pc:spChg chg="add mod">
          <ac:chgData name="Simon Troup" userId="4c71bb9a-90d8-4109-ae88-6ace38daa97c" providerId="ADAL" clId="{27065776-AF3F-40A1-AF5C-B4787196B808}" dt="2023-02-21T08:32:13.545" v="3359" actId="113"/>
          <ac:spMkLst>
            <pc:docMk/>
            <pc:sldMk cId="3341405176" sldId="409"/>
            <ac:spMk id="12" creationId="{B5765850-3699-43BF-A5D6-62530DD6F9DC}"/>
          </ac:spMkLst>
        </pc:spChg>
        <pc:picChg chg="add mod">
          <ac:chgData name="Simon Troup" userId="4c71bb9a-90d8-4109-ae88-6ace38daa97c" providerId="ADAL" clId="{27065776-AF3F-40A1-AF5C-B4787196B808}" dt="2023-02-21T07:59:52.757" v="2486" actId="1076"/>
          <ac:picMkLst>
            <pc:docMk/>
            <pc:sldMk cId="3341405176" sldId="409"/>
            <ac:picMk id="4" creationId="{C0244135-BDE7-4AA6-899B-EECC3807636E}"/>
          </ac:picMkLst>
        </pc:picChg>
        <pc:picChg chg="del">
          <ac:chgData name="Simon Troup" userId="4c71bb9a-90d8-4109-ae88-6ace38daa97c" providerId="ADAL" clId="{27065776-AF3F-40A1-AF5C-B4787196B808}" dt="2023-02-21T08:00:07.706" v="2487" actId="478"/>
          <ac:picMkLst>
            <pc:docMk/>
            <pc:sldMk cId="3341405176" sldId="409"/>
            <ac:picMk id="6" creationId="{F67FC03C-1884-44DB-90E8-22D5DDC34E22}"/>
          </ac:picMkLst>
        </pc:picChg>
        <pc:picChg chg="add del mod">
          <ac:chgData name="Simon Troup" userId="4c71bb9a-90d8-4109-ae88-6ace38daa97c" providerId="ADAL" clId="{27065776-AF3F-40A1-AF5C-B4787196B808}" dt="2023-02-21T08:05:11.499" v="2655" actId="478"/>
          <ac:picMkLst>
            <pc:docMk/>
            <pc:sldMk cId="3341405176" sldId="409"/>
            <ac:picMk id="9" creationId="{94ED87B3-8773-4835-A600-2E4404D6B30A}"/>
          </ac:picMkLst>
        </pc:picChg>
        <pc:picChg chg="add mod ord">
          <ac:chgData name="Simon Troup" userId="4c71bb9a-90d8-4109-ae88-6ace38daa97c" providerId="ADAL" clId="{27065776-AF3F-40A1-AF5C-B4787196B808}" dt="2023-02-21T08:05:48.953" v="2663" actId="167"/>
          <ac:picMkLst>
            <pc:docMk/>
            <pc:sldMk cId="3341405176" sldId="409"/>
            <ac:picMk id="11" creationId="{AA01ABDF-C064-44D6-9B92-4E0C62C724DA}"/>
          </ac:picMkLst>
        </pc:picChg>
        <pc:picChg chg="del">
          <ac:chgData name="Simon Troup" userId="4c71bb9a-90d8-4109-ae88-6ace38daa97c" providerId="ADAL" clId="{27065776-AF3F-40A1-AF5C-B4787196B808}" dt="2023-02-21T07:59:16.988" v="2483" actId="478"/>
          <ac:picMkLst>
            <pc:docMk/>
            <pc:sldMk cId="3341405176" sldId="409"/>
            <ac:picMk id="1026" creationId="{6CBAAD1E-BD2A-4803-862F-1E56B7570749}"/>
          </ac:picMkLst>
        </pc:picChg>
        <pc:picChg chg="mod">
          <ac:chgData name="Simon Troup" userId="4c71bb9a-90d8-4109-ae88-6ace38daa97c" providerId="ADAL" clId="{27065776-AF3F-40A1-AF5C-B4787196B808}" dt="2023-02-21T08:28:09.859" v="3358" actId="1076"/>
          <ac:picMkLst>
            <pc:docMk/>
            <pc:sldMk cId="3341405176" sldId="409"/>
            <ac:picMk id="1028" creationId="{37B925C5-3616-4EB5-AF01-F4C5356AA51F}"/>
          </ac:picMkLst>
        </pc:picChg>
      </pc:sldChg>
      <pc:sldChg chg="new del">
        <pc:chgData name="Simon Troup" userId="4c71bb9a-90d8-4109-ae88-6ace38daa97c" providerId="ADAL" clId="{27065776-AF3F-40A1-AF5C-B4787196B808}" dt="2023-02-20T08:09:13.303" v="110" actId="2696"/>
        <pc:sldMkLst>
          <pc:docMk/>
          <pc:sldMk cId="1209551400" sldId="410"/>
        </pc:sldMkLst>
      </pc:sldChg>
      <pc:sldChg chg="delSp modSp add mod">
        <pc:chgData name="Simon Troup" userId="4c71bb9a-90d8-4109-ae88-6ace38daa97c" providerId="ADAL" clId="{27065776-AF3F-40A1-AF5C-B4787196B808}" dt="2023-02-21T08:32:39.605" v="3360" actId="1076"/>
        <pc:sldMkLst>
          <pc:docMk/>
          <pc:sldMk cId="2100417479" sldId="410"/>
        </pc:sldMkLst>
        <pc:spChg chg="mod">
          <ac:chgData name="Simon Troup" userId="4c71bb9a-90d8-4109-ae88-6ace38daa97c" providerId="ADAL" clId="{27065776-AF3F-40A1-AF5C-B4787196B808}" dt="2023-02-20T08:21:38.685" v="780" actId="20577"/>
          <ac:spMkLst>
            <pc:docMk/>
            <pc:sldMk cId="2100417479" sldId="410"/>
            <ac:spMk id="4" creationId="{B3CA38C9-B32E-4942-810F-92E610EEF6AC}"/>
          </ac:spMkLst>
        </pc:spChg>
        <pc:spChg chg="del">
          <ac:chgData name="Simon Troup" userId="4c71bb9a-90d8-4109-ae88-6ace38daa97c" providerId="ADAL" clId="{27065776-AF3F-40A1-AF5C-B4787196B808}" dt="2023-02-20T08:21:29.075" v="748" actId="478"/>
          <ac:spMkLst>
            <pc:docMk/>
            <pc:sldMk cId="2100417479" sldId="410"/>
            <ac:spMk id="20" creationId="{1A4F48CC-DC1A-4A04-9C4F-5C8D5CC6B0B0}"/>
          </ac:spMkLst>
        </pc:spChg>
        <pc:grpChg chg="mod">
          <ac:chgData name="Simon Troup" userId="4c71bb9a-90d8-4109-ae88-6ace38daa97c" providerId="ADAL" clId="{27065776-AF3F-40A1-AF5C-B4787196B808}" dt="2023-02-21T08:32:39.605" v="3360" actId="1076"/>
          <ac:grpSpMkLst>
            <pc:docMk/>
            <pc:sldMk cId="2100417479" sldId="410"/>
            <ac:grpSpMk id="47" creationId="{A0A411CC-8313-499C-BA15-C6D5FF06AB83}"/>
          </ac:grpSpMkLst>
        </pc:grpChg>
        <pc:picChg chg="mod">
          <ac:chgData name="Simon Troup" userId="4c71bb9a-90d8-4109-ae88-6ace38daa97c" providerId="ADAL" clId="{27065776-AF3F-40A1-AF5C-B4787196B808}" dt="2023-02-21T08:32:39.605" v="3360" actId="1076"/>
          <ac:picMkLst>
            <pc:docMk/>
            <pc:sldMk cId="2100417479" sldId="410"/>
            <ac:picMk id="19" creationId="{A18ECB3C-1DF2-4BED-A399-DBA66F58E8F9}"/>
          </ac:picMkLst>
        </pc:picChg>
      </pc:sldChg>
      <pc:sldChg chg="delSp modSp add mod">
        <pc:chgData name="Simon Troup" userId="4c71bb9a-90d8-4109-ae88-6ace38daa97c" providerId="ADAL" clId="{27065776-AF3F-40A1-AF5C-B4787196B808}" dt="2023-02-21T08:32:48.908" v="3361" actId="1076"/>
        <pc:sldMkLst>
          <pc:docMk/>
          <pc:sldMk cId="3327826712" sldId="411"/>
        </pc:sldMkLst>
        <pc:spChg chg="del">
          <ac:chgData name="Simon Troup" userId="4c71bb9a-90d8-4109-ae88-6ace38daa97c" providerId="ADAL" clId="{27065776-AF3F-40A1-AF5C-B4787196B808}" dt="2023-02-20T08:21:49.299" v="813" actId="478"/>
          <ac:spMkLst>
            <pc:docMk/>
            <pc:sldMk cId="3327826712" sldId="411"/>
            <ac:spMk id="7" creationId="{984CDBCD-347B-424E-8C24-1D0077B83FD2}"/>
          </ac:spMkLst>
        </pc:spChg>
        <pc:spChg chg="mod">
          <ac:chgData name="Simon Troup" userId="4c71bb9a-90d8-4109-ae88-6ace38daa97c" providerId="ADAL" clId="{27065776-AF3F-40A1-AF5C-B4787196B808}" dt="2023-02-20T08:21:45.358" v="812" actId="5793"/>
          <ac:spMkLst>
            <pc:docMk/>
            <pc:sldMk cId="3327826712" sldId="411"/>
            <ac:spMk id="18" creationId="{5BA6CDEC-0C57-42F2-8282-CE2DCF1737BF}"/>
          </ac:spMkLst>
        </pc:spChg>
        <pc:picChg chg="mod">
          <ac:chgData name="Simon Troup" userId="4c71bb9a-90d8-4109-ae88-6ace38daa97c" providerId="ADAL" clId="{27065776-AF3F-40A1-AF5C-B4787196B808}" dt="2023-02-21T08:32:48.908" v="3361" actId="1076"/>
          <ac:picMkLst>
            <pc:docMk/>
            <pc:sldMk cId="3327826712" sldId="411"/>
            <ac:picMk id="6" creationId="{88977E96-023C-4350-830B-35EC073F4B08}"/>
          </ac:picMkLst>
        </pc:picChg>
        <pc:picChg chg="mod">
          <ac:chgData name="Simon Troup" userId="4c71bb9a-90d8-4109-ae88-6ace38daa97c" providerId="ADAL" clId="{27065776-AF3F-40A1-AF5C-B4787196B808}" dt="2023-02-21T08:32:48.908" v="3361" actId="1076"/>
          <ac:picMkLst>
            <pc:docMk/>
            <pc:sldMk cId="3327826712" sldId="411"/>
            <ac:picMk id="8" creationId="{5ED593E0-FFB9-4CF3-9900-F464AC3EE26F}"/>
          </ac:picMkLst>
        </pc:picChg>
        <pc:picChg chg="mod">
          <ac:chgData name="Simon Troup" userId="4c71bb9a-90d8-4109-ae88-6ace38daa97c" providerId="ADAL" clId="{27065776-AF3F-40A1-AF5C-B4787196B808}" dt="2023-02-21T08:32:48.908" v="3361" actId="1076"/>
          <ac:picMkLst>
            <pc:docMk/>
            <pc:sldMk cId="3327826712" sldId="411"/>
            <ac:picMk id="20" creationId="{DB5CA539-A924-434E-9770-7372D7E2FBB0}"/>
          </ac:picMkLst>
        </pc:picChg>
      </pc:sldChg>
      <pc:sldChg chg="addSp delSp modSp add mod ord delAnim modAnim">
        <pc:chgData name="Simon Troup" userId="4c71bb9a-90d8-4109-ae88-6ace38daa97c" providerId="ADAL" clId="{27065776-AF3F-40A1-AF5C-B4787196B808}" dt="2023-02-21T08:43:46.952" v="3490" actId="1076"/>
        <pc:sldMkLst>
          <pc:docMk/>
          <pc:sldMk cId="3269978835" sldId="412"/>
        </pc:sldMkLst>
        <pc:spChg chg="add del mod">
          <ac:chgData name="Simon Troup" userId="4c71bb9a-90d8-4109-ae88-6ace38daa97c" providerId="ADAL" clId="{27065776-AF3F-40A1-AF5C-B4787196B808}" dt="2023-02-20T08:48:10.068" v="1471"/>
          <ac:spMkLst>
            <pc:docMk/>
            <pc:sldMk cId="3269978835" sldId="412"/>
            <ac:spMk id="5" creationId="{DC254735-AB6C-45F0-8FA1-6B60D025905C}"/>
          </ac:spMkLst>
        </pc:spChg>
        <pc:spChg chg="mod">
          <ac:chgData name="Simon Troup" userId="4c71bb9a-90d8-4109-ae88-6ace38daa97c" providerId="ADAL" clId="{27065776-AF3F-40A1-AF5C-B4787196B808}" dt="2023-02-21T08:43:41.301" v="3489" actId="6549"/>
          <ac:spMkLst>
            <pc:docMk/>
            <pc:sldMk cId="3269978835" sldId="412"/>
            <ac:spMk id="8" creationId="{B1CC8DAA-64E0-43C4-BEEC-B5254361FD85}"/>
          </ac:spMkLst>
        </pc:spChg>
        <pc:spChg chg="add del mod">
          <ac:chgData name="Simon Troup" userId="4c71bb9a-90d8-4109-ae88-6ace38daa97c" providerId="ADAL" clId="{27065776-AF3F-40A1-AF5C-B4787196B808}" dt="2023-02-20T08:58:39.795" v="1870"/>
          <ac:spMkLst>
            <pc:docMk/>
            <pc:sldMk cId="3269978835" sldId="412"/>
            <ac:spMk id="10" creationId="{2B28BAD4-C48E-45D2-BCCD-12E1E6045A9E}"/>
          </ac:spMkLst>
        </pc:spChg>
        <pc:spChg chg="add del mod">
          <ac:chgData name="Simon Troup" userId="4c71bb9a-90d8-4109-ae88-6ace38daa97c" providerId="ADAL" clId="{27065776-AF3F-40A1-AF5C-B4787196B808}" dt="2023-02-20T08:58:39.795" v="1868" actId="478"/>
          <ac:spMkLst>
            <pc:docMk/>
            <pc:sldMk cId="3269978835" sldId="412"/>
            <ac:spMk id="11" creationId="{F9645A62-F2B8-44C3-B1F8-E3D114BE5C53}"/>
          </ac:spMkLst>
        </pc:spChg>
        <pc:picChg chg="add mod">
          <ac:chgData name="Simon Troup" userId="4c71bb9a-90d8-4109-ae88-6ace38daa97c" providerId="ADAL" clId="{27065776-AF3F-40A1-AF5C-B4787196B808}" dt="2023-02-21T08:43:46.952" v="3490" actId="1076"/>
          <ac:picMkLst>
            <pc:docMk/>
            <pc:sldMk cId="3269978835" sldId="412"/>
            <ac:picMk id="4" creationId="{015C97BD-80CF-4834-92AD-37760388EA6C}"/>
          </ac:picMkLst>
        </pc:picChg>
        <pc:picChg chg="add del mod">
          <ac:chgData name="Simon Troup" userId="4c71bb9a-90d8-4109-ae88-6ace38daa97c" providerId="ADAL" clId="{27065776-AF3F-40A1-AF5C-B4787196B808}" dt="2023-02-20T08:49:25.692" v="1523" actId="478"/>
          <ac:picMkLst>
            <pc:docMk/>
            <pc:sldMk cId="3269978835" sldId="412"/>
            <ac:picMk id="6" creationId="{2724B605-C8E7-4A86-9D8C-0F319E8ACF96}"/>
          </ac:picMkLst>
        </pc:picChg>
        <pc:picChg chg="add del mod">
          <ac:chgData name="Simon Troup" userId="4c71bb9a-90d8-4109-ae88-6ace38daa97c" providerId="ADAL" clId="{27065776-AF3F-40A1-AF5C-B4787196B808}" dt="2023-02-20T08:49:27.298" v="1524" actId="478"/>
          <ac:picMkLst>
            <pc:docMk/>
            <pc:sldMk cId="3269978835" sldId="412"/>
            <ac:picMk id="9" creationId="{A6132BF5-6ED3-481B-B2EC-CE205F1BC871}"/>
          </ac:picMkLst>
        </pc:picChg>
      </pc:sldChg>
      <pc:sldChg chg="modSp add ord">
        <pc:chgData name="Simon Troup" userId="4c71bb9a-90d8-4109-ae88-6ace38daa97c" providerId="ADAL" clId="{27065776-AF3F-40A1-AF5C-B4787196B808}" dt="2023-02-21T08:39:26.923" v="3481" actId="20577"/>
        <pc:sldMkLst>
          <pc:docMk/>
          <pc:sldMk cId="162424507" sldId="413"/>
        </pc:sldMkLst>
        <pc:graphicFrameChg chg="mod">
          <ac:chgData name="Simon Troup" userId="4c71bb9a-90d8-4109-ae88-6ace38daa97c" providerId="ADAL" clId="{27065776-AF3F-40A1-AF5C-B4787196B808}" dt="2023-02-21T08:39:26.923" v="3481" actId="20577"/>
          <ac:graphicFrameMkLst>
            <pc:docMk/>
            <pc:sldMk cId="162424507" sldId="413"/>
            <ac:graphicFrameMk id="7" creationId="{E2D642C6-E129-4252-A332-40A274F9B209}"/>
          </ac:graphicFrameMkLst>
        </pc:graphicFrameChg>
      </pc:sldChg>
      <pc:sldChg chg="add del">
        <pc:chgData name="Simon Troup" userId="4c71bb9a-90d8-4109-ae88-6ace38daa97c" providerId="ADAL" clId="{27065776-AF3F-40A1-AF5C-B4787196B808}" dt="2023-02-20T08:47:12.917" v="1393" actId="47"/>
        <pc:sldMkLst>
          <pc:docMk/>
          <pc:sldMk cId="2547612757" sldId="413"/>
        </pc:sldMkLst>
      </pc:sldChg>
      <pc:sldChg chg="addSp delSp modSp add mod delAnim modAnim">
        <pc:chgData name="Simon Troup" userId="4c71bb9a-90d8-4109-ae88-6ace38daa97c" providerId="ADAL" clId="{27065776-AF3F-40A1-AF5C-B4787196B808}" dt="2023-02-21T08:45:08.591" v="3498" actId="1076"/>
        <pc:sldMkLst>
          <pc:docMk/>
          <pc:sldMk cId="926555035" sldId="414"/>
        </pc:sldMkLst>
        <pc:spChg chg="mod">
          <ac:chgData name="Simon Troup" userId="4c71bb9a-90d8-4109-ae88-6ace38daa97c" providerId="ADAL" clId="{27065776-AF3F-40A1-AF5C-B4787196B808}" dt="2023-02-21T08:45:02.551" v="3496" actId="20577"/>
          <ac:spMkLst>
            <pc:docMk/>
            <pc:sldMk cId="926555035" sldId="414"/>
            <ac:spMk id="8" creationId="{B1CC8DAA-64E0-43C4-BEEC-B5254361FD85}"/>
          </ac:spMkLst>
        </pc:spChg>
        <pc:spChg chg="del">
          <ac:chgData name="Simon Troup" userId="4c71bb9a-90d8-4109-ae88-6ace38daa97c" providerId="ADAL" clId="{27065776-AF3F-40A1-AF5C-B4787196B808}" dt="2023-02-20T09:00:25.269" v="1896" actId="478"/>
          <ac:spMkLst>
            <pc:docMk/>
            <pc:sldMk cId="926555035" sldId="414"/>
            <ac:spMk id="10" creationId="{2B28BAD4-C48E-45D2-BCCD-12E1E6045A9E}"/>
          </ac:spMkLst>
        </pc:spChg>
        <pc:spChg chg="del mod">
          <ac:chgData name="Simon Troup" userId="4c71bb9a-90d8-4109-ae88-6ace38daa97c" providerId="ADAL" clId="{27065776-AF3F-40A1-AF5C-B4787196B808}" dt="2023-02-20T09:00:25.269" v="1898"/>
          <ac:spMkLst>
            <pc:docMk/>
            <pc:sldMk cId="926555035" sldId="414"/>
            <ac:spMk id="11" creationId="{F9645A62-F2B8-44C3-B1F8-E3D114BE5C53}"/>
          </ac:spMkLst>
        </pc:spChg>
        <pc:picChg chg="add mod">
          <ac:chgData name="Simon Troup" userId="4c71bb9a-90d8-4109-ae88-6ace38daa97c" providerId="ADAL" clId="{27065776-AF3F-40A1-AF5C-B4787196B808}" dt="2023-02-21T08:45:08.591" v="3498" actId="1076"/>
          <ac:picMkLst>
            <pc:docMk/>
            <pc:sldMk cId="926555035" sldId="414"/>
            <ac:picMk id="4" creationId="{3EB9B6BB-2B2F-4BD8-ACB5-1A19B126A901}"/>
          </ac:picMkLst>
        </pc:picChg>
      </pc:sldChg>
      <pc:sldChg chg="addSp modSp add mod">
        <pc:chgData name="Simon Troup" userId="4c71bb9a-90d8-4109-ae88-6ace38daa97c" providerId="ADAL" clId="{27065776-AF3F-40A1-AF5C-B4787196B808}" dt="2023-02-21T08:46:46.705" v="3507" actId="1076"/>
        <pc:sldMkLst>
          <pc:docMk/>
          <pc:sldMk cId="554266137" sldId="415"/>
        </pc:sldMkLst>
        <pc:spChg chg="mod">
          <ac:chgData name="Simon Troup" userId="4c71bb9a-90d8-4109-ae88-6ace38daa97c" providerId="ADAL" clId="{27065776-AF3F-40A1-AF5C-B4787196B808}" dt="2023-02-21T08:46:39.770" v="3505" actId="20577"/>
          <ac:spMkLst>
            <pc:docMk/>
            <pc:sldMk cId="554266137" sldId="415"/>
            <ac:spMk id="8" creationId="{B1CC8DAA-64E0-43C4-BEEC-B5254361FD85}"/>
          </ac:spMkLst>
        </pc:spChg>
        <pc:picChg chg="add mod">
          <ac:chgData name="Simon Troup" userId="4c71bb9a-90d8-4109-ae88-6ace38daa97c" providerId="ADAL" clId="{27065776-AF3F-40A1-AF5C-B4787196B808}" dt="2023-02-21T08:46:46.705" v="3507" actId="1076"/>
          <ac:picMkLst>
            <pc:docMk/>
            <pc:sldMk cId="554266137" sldId="415"/>
            <ac:picMk id="4" creationId="{09313085-3732-464A-B961-AD166FA710EC}"/>
          </ac:picMkLst>
        </pc:picChg>
      </pc:sldChg>
      <pc:sldChg chg="modSp add">
        <pc:chgData name="Simon Troup" userId="4c71bb9a-90d8-4109-ae88-6ace38daa97c" providerId="ADAL" clId="{27065776-AF3F-40A1-AF5C-B4787196B808}" dt="2023-02-20T09:05:21.085" v="2181" actId="207"/>
        <pc:sldMkLst>
          <pc:docMk/>
          <pc:sldMk cId="3107686709" sldId="416"/>
        </pc:sldMkLst>
        <pc:graphicFrameChg chg="mod">
          <ac:chgData name="Simon Troup" userId="4c71bb9a-90d8-4109-ae88-6ace38daa97c" providerId="ADAL" clId="{27065776-AF3F-40A1-AF5C-B4787196B808}" dt="2023-02-20T09:05:21.085" v="2181" actId="207"/>
          <ac:graphicFrameMkLst>
            <pc:docMk/>
            <pc:sldMk cId="3107686709" sldId="416"/>
            <ac:graphicFrameMk id="21" creationId="{0840AA19-039C-4141-8DD9-ECA11D906B14}"/>
          </ac:graphicFrameMkLst>
        </pc:graphicFrameChg>
      </pc:sldChg>
      <pc:sldChg chg="addSp delSp modSp add mod">
        <pc:chgData name="Simon Troup" userId="4c71bb9a-90d8-4109-ae88-6ace38daa97c" providerId="ADAL" clId="{27065776-AF3F-40A1-AF5C-B4787196B808}" dt="2023-02-21T08:50:44.291" v="3525" actId="1076"/>
        <pc:sldMkLst>
          <pc:docMk/>
          <pc:sldMk cId="213633787" sldId="417"/>
        </pc:sldMkLst>
        <pc:spChg chg="mod">
          <ac:chgData name="Simon Troup" userId="4c71bb9a-90d8-4109-ae88-6ace38daa97c" providerId="ADAL" clId="{27065776-AF3F-40A1-AF5C-B4787196B808}" dt="2023-02-21T08:46:58.983" v="3511" actId="20577"/>
          <ac:spMkLst>
            <pc:docMk/>
            <pc:sldMk cId="213633787" sldId="417"/>
            <ac:spMk id="8" creationId="{B1CC8DAA-64E0-43C4-BEEC-B5254361FD85}"/>
          </ac:spMkLst>
        </pc:spChg>
        <pc:picChg chg="add del mod">
          <ac:chgData name="Simon Troup" userId="4c71bb9a-90d8-4109-ae88-6ace38daa97c" providerId="ADAL" clId="{27065776-AF3F-40A1-AF5C-B4787196B808}" dt="2023-02-21T08:50:26.462" v="3518" actId="478"/>
          <ac:picMkLst>
            <pc:docMk/>
            <pc:sldMk cId="213633787" sldId="417"/>
            <ac:picMk id="4" creationId="{09A9536B-D489-4662-8FF9-581905F4A79E}"/>
          </ac:picMkLst>
        </pc:picChg>
        <pc:picChg chg="add mod">
          <ac:chgData name="Simon Troup" userId="4c71bb9a-90d8-4109-ae88-6ace38daa97c" providerId="ADAL" clId="{27065776-AF3F-40A1-AF5C-B4787196B808}" dt="2023-02-21T08:50:44.291" v="3525" actId="1076"/>
          <ac:picMkLst>
            <pc:docMk/>
            <pc:sldMk cId="213633787" sldId="417"/>
            <ac:picMk id="6" creationId="{F3C138E8-A697-4E8F-A2A1-7977478BDB7E}"/>
          </ac:picMkLst>
        </pc:picChg>
      </pc:sldChg>
      <pc:sldChg chg="modSp add mod modAnim">
        <pc:chgData name="Simon Troup" userId="4c71bb9a-90d8-4109-ae88-6ace38daa97c" providerId="ADAL" clId="{27065776-AF3F-40A1-AF5C-B4787196B808}" dt="2023-02-21T08:14:52.238" v="2984" actId="20577"/>
        <pc:sldMkLst>
          <pc:docMk/>
          <pc:sldMk cId="4175356543" sldId="418"/>
        </pc:sldMkLst>
        <pc:spChg chg="mod">
          <ac:chgData name="Simon Troup" userId="4c71bb9a-90d8-4109-ae88-6ace38daa97c" providerId="ADAL" clId="{27065776-AF3F-40A1-AF5C-B4787196B808}" dt="2023-02-21T08:14:52.238" v="2984" actId="20577"/>
          <ac:spMkLst>
            <pc:docMk/>
            <pc:sldMk cId="4175356543" sldId="418"/>
            <ac:spMk id="8" creationId="{B1CC8DAA-64E0-43C4-BEEC-B5254361FD85}"/>
          </ac:spMkLst>
        </pc:spChg>
      </pc:sldChg>
    </pc:docChg>
  </pc:docChgLst>
  <pc:docChgLst>
    <pc:chgData name="Simon Troup" userId="4c71bb9a-90d8-4109-ae88-6ace38daa97c" providerId="ADAL" clId="{DC1B9257-B4D3-4800-8643-E37451247F5E}"/>
    <pc:docChg chg="undo redo custSel addSld delSld modSld sldOrd">
      <pc:chgData name="Simon Troup" userId="4c71bb9a-90d8-4109-ae88-6ace38daa97c" providerId="ADAL" clId="{DC1B9257-B4D3-4800-8643-E37451247F5E}" dt="2022-08-05T13:24:21.323" v="9409" actId="20577"/>
      <pc:docMkLst>
        <pc:docMk/>
      </pc:docMkLst>
      <pc:sldChg chg="addSp delSp modSp mod">
        <pc:chgData name="Simon Troup" userId="4c71bb9a-90d8-4109-ae88-6ace38daa97c" providerId="ADAL" clId="{DC1B9257-B4D3-4800-8643-E37451247F5E}" dt="2022-07-27T11:16:25.700" v="8943" actId="20577"/>
        <pc:sldMkLst>
          <pc:docMk/>
          <pc:sldMk cId="456246434" sldId="256"/>
        </pc:sldMkLst>
        <pc:spChg chg="add del">
          <ac:chgData name="Simon Troup" userId="4c71bb9a-90d8-4109-ae88-6ace38daa97c" providerId="ADAL" clId="{DC1B9257-B4D3-4800-8643-E37451247F5E}" dt="2022-07-27T06:54:08.207" v="725" actId="11529"/>
          <ac:spMkLst>
            <pc:docMk/>
            <pc:sldMk cId="456246434" sldId="256"/>
            <ac:spMk id="2" creationId="{263A424D-60CF-4AAC-8B27-FE0896A0311A}"/>
          </ac:spMkLst>
        </pc:spChg>
        <pc:spChg chg="add del">
          <ac:chgData name="Simon Troup" userId="4c71bb9a-90d8-4109-ae88-6ace38daa97c" providerId="ADAL" clId="{DC1B9257-B4D3-4800-8643-E37451247F5E}" dt="2022-07-27T06:55:44.392" v="727" actId="11529"/>
          <ac:spMkLst>
            <pc:docMk/>
            <pc:sldMk cId="456246434" sldId="256"/>
            <ac:spMk id="3" creationId="{C8E53BA0-7516-497E-8BF8-0116F83ACE50}"/>
          </ac:spMkLst>
        </pc:spChg>
        <pc:spChg chg="add del mod">
          <ac:chgData name="Simon Troup" userId="4c71bb9a-90d8-4109-ae88-6ace38daa97c" providerId="ADAL" clId="{DC1B9257-B4D3-4800-8643-E37451247F5E}" dt="2022-07-27T07:01:50.576" v="746"/>
          <ac:spMkLst>
            <pc:docMk/>
            <pc:sldMk cId="456246434" sldId="256"/>
            <ac:spMk id="4" creationId="{8378DC50-A6F3-4409-90E4-9BA84B93830F}"/>
          </ac:spMkLst>
        </pc:spChg>
        <pc:spChg chg="add del mod">
          <ac:chgData name="Simon Troup" userId="4c71bb9a-90d8-4109-ae88-6ace38daa97c" providerId="ADAL" clId="{DC1B9257-B4D3-4800-8643-E37451247F5E}" dt="2022-07-27T07:01:50.576" v="746"/>
          <ac:spMkLst>
            <pc:docMk/>
            <pc:sldMk cId="456246434" sldId="256"/>
            <ac:spMk id="5" creationId="{58092940-1A36-44E5-848C-89CF82F17D8E}"/>
          </ac:spMkLst>
        </pc:spChg>
        <pc:spChg chg="add del mod">
          <ac:chgData name="Simon Troup" userId="4c71bb9a-90d8-4109-ae88-6ace38daa97c" providerId="ADAL" clId="{DC1B9257-B4D3-4800-8643-E37451247F5E}" dt="2022-07-27T07:01:50.576" v="746"/>
          <ac:spMkLst>
            <pc:docMk/>
            <pc:sldMk cId="456246434" sldId="256"/>
            <ac:spMk id="6" creationId="{B6C9F673-24F1-4F60-8624-4DD048CB035A}"/>
          </ac:spMkLst>
        </pc:spChg>
        <pc:spChg chg="del mod">
          <ac:chgData name="Simon Troup" userId="4c71bb9a-90d8-4109-ae88-6ace38daa97c" providerId="ADAL" clId="{DC1B9257-B4D3-4800-8643-E37451247F5E}" dt="2022-07-27T07:03:03.855" v="755" actId="21"/>
          <ac:spMkLst>
            <pc:docMk/>
            <pc:sldMk cId="456246434" sldId="256"/>
            <ac:spMk id="7" creationId="{86F14BA8-DC2A-4753-AF32-C13863AE8DF5}"/>
          </ac:spMkLst>
        </pc:spChg>
        <pc:spChg chg="add del">
          <ac:chgData name="Simon Troup" userId="4c71bb9a-90d8-4109-ae88-6ace38daa97c" providerId="ADAL" clId="{DC1B9257-B4D3-4800-8643-E37451247F5E}" dt="2022-07-27T06:56:00.483" v="729" actId="478"/>
          <ac:spMkLst>
            <pc:docMk/>
            <pc:sldMk cId="456246434" sldId="256"/>
            <ac:spMk id="8" creationId="{228B84F6-8615-425C-AA65-4A876AF2D3AC}"/>
          </ac:spMkLst>
        </pc:spChg>
        <pc:spChg chg="add del">
          <ac:chgData name="Simon Troup" userId="4c71bb9a-90d8-4109-ae88-6ace38daa97c" providerId="ADAL" clId="{DC1B9257-B4D3-4800-8643-E37451247F5E}" dt="2022-07-27T06:56:29.710" v="733" actId="11529"/>
          <ac:spMkLst>
            <pc:docMk/>
            <pc:sldMk cId="456246434" sldId="256"/>
            <ac:spMk id="9" creationId="{F8F3E301-5B59-44DE-97DB-4BB83F314B36}"/>
          </ac:spMkLst>
        </pc:spChg>
        <pc:spChg chg="mod">
          <ac:chgData name="Simon Troup" userId="4c71bb9a-90d8-4109-ae88-6ace38daa97c" providerId="ADAL" clId="{DC1B9257-B4D3-4800-8643-E37451247F5E}" dt="2022-07-27T07:01:18.217" v="741"/>
          <ac:spMkLst>
            <pc:docMk/>
            <pc:sldMk cId="456246434" sldId="256"/>
            <ac:spMk id="10" creationId="{4FB57511-C1C4-4519-B6DE-86A63D0E97F1}"/>
          </ac:spMkLst>
        </pc:spChg>
        <pc:spChg chg="mod">
          <ac:chgData name="Simon Troup" userId="4c71bb9a-90d8-4109-ae88-6ace38daa97c" providerId="ADAL" clId="{DC1B9257-B4D3-4800-8643-E37451247F5E}" dt="2022-07-27T07:01:18.217" v="741"/>
          <ac:spMkLst>
            <pc:docMk/>
            <pc:sldMk cId="456246434" sldId="256"/>
            <ac:spMk id="11" creationId="{A825BC59-D2FE-4B9D-94AD-E472E9E9F1B5}"/>
          </ac:spMkLst>
        </pc:spChg>
        <pc:spChg chg="mod">
          <ac:chgData name="Simon Troup" userId="4c71bb9a-90d8-4109-ae88-6ace38daa97c" providerId="ADAL" clId="{DC1B9257-B4D3-4800-8643-E37451247F5E}" dt="2022-07-27T07:01:18.217" v="741"/>
          <ac:spMkLst>
            <pc:docMk/>
            <pc:sldMk cId="456246434" sldId="256"/>
            <ac:spMk id="12" creationId="{E78C69BC-1D9F-483D-9C4D-D04ED2FDD76D}"/>
          </ac:spMkLst>
        </pc:spChg>
        <pc:spChg chg="mod">
          <ac:chgData name="Simon Troup" userId="4c71bb9a-90d8-4109-ae88-6ace38daa97c" providerId="ADAL" clId="{DC1B9257-B4D3-4800-8643-E37451247F5E}" dt="2022-07-27T07:01:42.039" v="745"/>
          <ac:spMkLst>
            <pc:docMk/>
            <pc:sldMk cId="456246434" sldId="256"/>
            <ac:spMk id="13" creationId="{B25E1278-F87B-4C64-AB28-A7BBB1B82397}"/>
          </ac:spMkLst>
        </pc:spChg>
        <pc:spChg chg="mod">
          <ac:chgData name="Simon Troup" userId="4c71bb9a-90d8-4109-ae88-6ace38daa97c" providerId="ADAL" clId="{DC1B9257-B4D3-4800-8643-E37451247F5E}" dt="2022-07-27T07:57:58.253" v="4014" actId="1076"/>
          <ac:spMkLst>
            <pc:docMk/>
            <pc:sldMk cId="456246434" sldId="256"/>
            <ac:spMk id="14" creationId="{09516341-5573-4381-801F-64BB85EDD89E}"/>
          </ac:spMkLst>
        </pc:spChg>
        <pc:spChg chg="add del mod">
          <ac:chgData name="Simon Troup" userId="4c71bb9a-90d8-4109-ae88-6ace38daa97c" providerId="ADAL" clId="{DC1B9257-B4D3-4800-8643-E37451247F5E}" dt="2022-07-27T07:02:06.579" v="749"/>
          <ac:spMkLst>
            <pc:docMk/>
            <pc:sldMk cId="456246434" sldId="256"/>
            <ac:spMk id="15" creationId="{AF9E5738-C4C4-48E1-B072-BB07EEB30C1A}"/>
          </ac:spMkLst>
        </pc:spChg>
        <pc:spChg chg="add del mod">
          <ac:chgData name="Simon Troup" userId="4c71bb9a-90d8-4109-ae88-6ace38daa97c" providerId="ADAL" clId="{DC1B9257-B4D3-4800-8643-E37451247F5E}" dt="2022-07-27T07:02:06.579" v="749"/>
          <ac:spMkLst>
            <pc:docMk/>
            <pc:sldMk cId="456246434" sldId="256"/>
            <ac:spMk id="16" creationId="{775A092F-F989-443D-9E47-E50AF0F949A4}"/>
          </ac:spMkLst>
        </pc:spChg>
        <pc:spChg chg="add del mod">
          <ac:chgData name="Simon Troup" userId="4c71bb9a-90d8-4109-ae88-6ace38daa97c" providerId="ADAL" clId="{DC1B9257-B4D3-4800-8643-E37451247F5E}" dt="2022-07-27T07:02:06.579" v="749"/>
          <ac:spMkLst>
            <pc:docMk/>
            <pc:sldMk cId="456246434" sldId="256"/>
            <ac:spMk id="17" creationId="{1F993376-BC62-4BD7-A253-0CE644D9094E}"/>
          </ac:spMkLst>
        </pc:spChg>
        <pc:spChg chg="add mod">
          <ac:chgData name="Simon Troup" userId="4c71bb9a-90d8-4109-ae88-6ace38daa97c" providerId="ADAL" clId="{DC1B9257-B4D3-4800-8643-E37451247F5E}" dt="2022-07-27T07:58:57.247" v="4062" actId="20577"/>
          <ac:spMkLst>
            <pc:docMk/>
            <pc:sldMk cId="456246434" sldId="256"/>
            <ac:spMk id="18" creationId="{371E7456-C4CB-421E-BCAD-0C2DF8DE4743}"/>
          </ac:spMkLst>
        </pc:spChg>
        <pc:spChg chg="add mod">
          <ac:chgData name="Simon Troup" userId="4c71bb9a-90d8-4109-ae88-6ace38daa97c" providerId="ADAL" clId="{DC1B9257-B4D3-4800-8643-E37451247F5E}" dt="2022-07-27T07:59:01.957" v="4065" actId="20577"/>
          <ac:spMkLst>
            <pc:docMk/>
            <pc:sldMk cId="456246434" sldId="256"/>
            <ac:spMk id="19" creationId="{F768A1B7-E39E-4C73-86E1-15FD6F191BB6}"/>
          </ac:spMkLst>
        </pc:spChg>
        <pc:spChg chg="add mod">
          <ac:chgData name="Simon Troup" userId="4c71bb9a-90d8-4109-ae88-6ace38daa97c" providerId="ADAL" clId="{DC1B9257-B4D3-4800-8643-E37451247F5E}" dt="2022-07-27T07:59:04.247" v="4066" actId="20577"/>
          <ac:spMkLst>
            <pc:docMk/>
            <pc:sldMk cId="456246434" sldId="256"/>
            <ac:spMk id="20" creationId="{2DE1EEDF-2E63-4B86-9633-54636CA590BD}"/>
          </ac:spMkLst>
        </pc:spChg>
        <pc:spChg chg="add mod">
          <ac:chgData name="Simon Troup" userId="4c71bb9a-90d8-4109-ae88-6ace38daa97c" providerId="ADAL" clId="{DC1B9257-B4D3-4800-8643-E37451247F5E}" dt="2022-07-27T11:16:25.700" v="8943" actId="20577"/>
          <ac:spMkLst>
            <pc:docMk/>
            <pc:sldMk cId="456246434" sldId="256"/>
            <ac:spMk id="21" creationId="{1139DC86-C178-4F2D-BC77-1C88DDF8F88B}"/>
          </ac:spMkLst>
        </pc:spChg>
      </pc:sldChg>
      <pc:sldChg chg="addSp modSp mod">
        <pc:chgData name="Simon Troup" userId="4c71bb9a-90d8-4109-ae88-6ace38daa97c" providerId="ADAL" clId="{DC1B9257-B4D3-4800-8643-E37451247F5E}" dt="2022-07-27T11:16:46.329" v="8944" actId="207"/>
        <pc:sldMkLst>
          <pc:docMk/>
          <pc:sldMk cId="1775293042" sldId="257"/>
        </pc:sldMkLst>
        <pc:spChg chg="mod">
          <ac:chgData name="Simon Troup" userId="4c71bb9a-90d8-4109-ae88-6ace38daa97c" providerId="ADAL" clId="{DC1B9257-B4D3-4800-8643-E37451247F5E}" dt="2022-07-27T09:34:33.335" v="8218" actId="20577"/>
          <ac:spMkLst>
            <pc:docMk/>
            <pc:sldMk cId="1775293042" sldId="257"/>
            <ac:spMk id="4" creationId="{8378DC50-A6F3-4409-90E4-9BA84B93830F}"/>
          </ac:spMkLst>
        </pc:spChg>
        <pc:spChg chg="add mod">
          <ac:chgData name="Simon Troup" userId="4c71bb9a-90d8-4109-ae88-6ace38daa97c" providerId="ADAL" clId="{DC1B9257-B4D3-4800-8643-E37451247F5E}" dt="2022-07-27T11:16:46.329" v="8944" actId="207"/>
          <ac:spMkLst>
            <pc:docMk/>
            <pc:sldMk cId="1775293042" sldId="257"/>
            <ac:spMk id="5" creationId="{4235CE18-D6BF-433D-B72D-4523810B3301}"/>
          </ac:spMkLst>
        </pc:spChg>
        <pc:spChg chg="add mod">
          <ac:chgData name="Simon Troup" userId="4c71bb9a-90d8-4109-ae88-6ace38daa97c" providerId="ADAL" clId="{DC1B9257-B4D3-4800-8643-E37451247F5E}" dt="2022-07-27T11:16:46.329" v="8944" actId="207"/>
          <ac:spMkLst>
            <pc:docMk/>
            <pc:sldMk cId="1775293042" sldId="257"/>
            <ac:spMk id="6" creationId="{7A0DDBF3-C7BD-47AC-88B0-8CAD294B1C72}"/>
          </ac:spMkLst>
        </pc:spChg>
        <pc:spChg chg="mod">
          <ac:chgData name="Simon Troup" userId="4c71bb9a-90d8-4109-ae88-6ace38daa97c" providerId="ADAL" clId="{DC1B9257-B4D3-4800-8643-E37451247F5E}" dt="2022-07-27T09:25:10.812" v="8053" actId="164"/>
          <ac:spMkLst>
            <pc:docMk/>
            <pc:sldMk cId="1775293042" sldId="257"/>
            <ac:spMk id="8" creationId="{EA603E7F-AE8F-44FA-857D-32202612F41D}"/>
          </ac:spMkLst>
        </pc:spChg>
        <pc:spChg chg="mod">
          <ac:chgData name="Simon Troup" userId="4c71bb9a-90d8-4109-ae88-6ace38daa97c" providerId="ADAL" clId="{DC1B9257-B4D3-4800-8643-E37451247F5E}" dt="2022-07-27T09:34:20.438" v="8216" actId="20577"/>
          <ac:spMkLst>
            <pc:docMk/>
            <pc:sldMk cId="1775293042" sldId="257"/>
            <ac:spMk id="10" creationId="{B60462DA-D797-4813-9C70-8B2850CA06B5}"/>
          </ac:spMkLst>
        </pc:spChg>
        <pc:spChg chg="mod">
          <ac:chgData name="Simon Troup" userId="4c71bb9a-90d8-4109-ae88-6ace38daa97c" providerId="ADAL" clId="{DC1B9257-B4D3-4800-8643-E37451247F5E}" dt="2022-07-27T09:25:10.812" v="8053" actId="164"/>
          <ac:spMkLst>
            <pc:docMk/>
            <pc:sldMk cId="1775293042" sldId="257"/>
            <ac:spMk id="11" creationId="{B656DECC-C654-4CD4-8C32-EBB8B5BACCF3}"/>
          </ac:spMkLst>
        </pc:spChg>
        <pc:spChg chg="add mod">
          <ac:chgData name="Simon Troup" userId="4c71bb9a-90d8-4109-ae88-6ace38daa97c" providerId="ADAL" clId="{DC1B9257-B4D3-4800-8643-E37451247F5E}" dt="2022-07-27T09:24:40.468" v="8048" actId="20577"/>
          <ac:spMkLst>
            <pc:docMk/>
            <pc:sldMk cId="1775293042" sldId="257"/>
            <ac:spMk id="15" creationId="{7CE71C8F-09C7-40BF-878C-4BE34F0D1042}"/>
          </ac:spMkLst>
        </pc:spChg>
        <pc:grpChg chg="add mod">
          <ac:chgData name="Simon Troup" userId="4c71bb9a-90d8-4109-ae88-6ace38daa97c" providerId="ADAL" clId="{DC1B9257-B4D3-4800-8643-E37451247F5E}" dt="2022-07-27T09:25:45.527" v="8060" actId="1076"/>
          <ac:grpSpMkLst>
            <pc:docMk/>
            <pc:sldMk cId="1775293042" sldId="257"/>
            <ac:grpSpMk id="2" creationId="{7B66C5F2-1A0E-4C70-A548-AD52DD430BD7}"/>
          </ac:grpSpMkLst>
        </pc:grpChg>
        <pc:picChg chg="mod">
          <ac:chgData name="Simon Troup" userId="4c71bb9a-90d8-4109-ae88-6ace38daa97c" providerId="ADAL" clId="{DC1B9257-B4D3-4800-8643-E37451247F5E}" dt="2022-07-27T09:25:10.812" v="8053" actId="164"/>
          <ac:picMkLst>
            <pc:docMk/>
            <pc:sldMk cId="1775293042" sldId="257"/>
            <ac:picMk id="3" creationId="{83EB9081-A6B0-4DD3-B1AA-5B3328BB2D44}"/>
          </ac:picMkLst>
        </pc:picChg>
        <pc:picChg chg="mod">
          <ac:chgData name="Simon Troup" userId="4c71bb9a-90d8-4109-ae88-6ace38daa97c" providerId="ADAL" clId="{DC1B9257-B4D3-4800-8643-E37451247F5E}" dt="2022-07-27T09:25:10.812" v="8053" actId="164"/>
          <ac:picMkLst>
            <pc:docMk/>
            <pc:sldMk cId="1775293042" sldId="257"/>
            <ac:picMk id="12" creationId="{3AC6FDF5-D1B6-4918-8C8D-2ED62F8D83EA}"/>
          </ac:picMkLst>
        </pc:picChg>
        <pc:picChg chg="mod">
          <ac:chgData name="Simon Troup" userId="4c71bb9a-90d8-4109-ae88-6ace38daa97c" providerId="ADAL" clId="{DC1B9257-B4D3-4800-8643-E37451247F5E}" dt="2022-07-27T09:25:10.812" v="8053" actId="164"/>
          <ac:picMkLst>
            <pc:docMk/>
            <pc:sldMk cId="1775293042" sldId="257"/>
            <ac:picMk id="13" creationId="{AD2AB2D8-A12A-4FF4-A2BE-DEFCF5F7C2CF}"/>
          </ac:picMkLst>
        </pc:picChg>
        <pc:picChg chg="mod">
          <ac:chgData name="Simon Troup" userId="4c71bb9a-90d8-4109-ae88-6ace38daa97c" providerId="ADAL" clId="{DC1B9257-B4D3-4800-8643-E37451247F5E}" dt="2022-07-27T09:25:10.812" v="8053" actId="164"/>
          <ac:picMkLst>
            <pc:docMk/>
            <pc:sldMk cId="1775293042" sldId="257"/>
            <ac:picMk id="14" creationId="{CA2EA1A2-3132-4257-B0D8-BF0938500505}"/>
          </ac:picMkLst>
        </pc:picChg>
      </pc:sldChg>
      <pc:sldChg chg="addSp delSp modSp mod ord delCm">
        <pc:chgData name="Simon Troup" userId="4c71bb9a-90d8-4109-ae88-6ace38daa97c" providerId="ADAL" clId="{DC1B9257-B4D3-4800-8643-E37451247F5E}" dt="2022-07-27T11:23:18.181" v="9102" actId="20577"/>
        <pc:sldMkLst>
          <pc:docMk/>
          <pc:sldMk cId="2102321203" sldId="258"/>
        </pc:sldMkLst>
        <pc:spChg chg="add mod">
          <ac:chgData name="Simon Troup" userId="4c71bb9a-90d8-4109-ae88-6ace38daa97c" providerId="ADAL" clId="{DC1B9257-B4D3-4800-8643-E37451247F5E}" dt="2022-07-27T08:04:56.314" v="4162" actId="242"/>
          <ac:spMkLst>
            <pc:docMk/>
            <pc:sldMk cId="2102321203" sldId="258"/>
            <ac:spMk id="2" creationId="{D508B077-B236-45BF-916E-E77CF2714E15}"/>
          </ac:spMkLst>
        </pc:spChg>
        <pc:spChg chg="add del mod">
          <ac:chgData name="Simon Troup" userId="4c71bb9a-90d8-4109-ae88-6ace38daa97c" providerId="ADAL" clId="{DC1B9257-B4D3-4800-8643-E37451247F5E}" dt="2022-07-27T08:00:15.619" v="4083"/>
          <ac:spMkLst>
            <pc:docMk/>
            <pc:sldMk cId="2102321203" sldId="258"/>
            <ac:spMk id="7" creationId="{71B649ED-DAE8-4A8D-8BC9-25759DAE59C3}"/>
          </ac:spMkLst>
        </pc:spChg>
        <pc:spChg chg="add del mod">
          <ac:chgData name="Simon Troup" userId="4c71bb9a-90d8-4109-ae88-6ace38daa97c" providerId="ADAL" clId="{DC1B9257-B4D3-4800-8643-E37451247F5E}" dt="2022-07-27T08:00:34.115" v="4087"/>
          <ac:spMkLst>
            <pc:docMk/>
            <pc:sldMk cId="2102321203" sldId="258"/>
            <ac:spMk id="8" creationId="{76FCDB09-3EFE-4829-AEC9-589D056E53BE}"/>
          </ac:spMkLst>
        </pc:spChg>
        <pc:spChg chg="del mod">
          <ac:chgData name="Simon Troup" userId="4c71bb9a-90d8-4109-ae88-6ace38daa97c" providerId="ADAL" clId="{DC1B9257-B4D3-4800-8643-E37451247F5E}" dt="2022-07-27T08:01:17.080" v="4092" actId="478"/>
          <ac:spMkLst>
            <pc:docMk/>
            <pc:sldMk cId="2102321203" sldId="258"/>
            <ac:spMk id="20" creationId="{B64CA916-EC99-468D-A815-F8284EF8AFDF}"/>
          </ac:spMkLst>
        </pc:spChg>
        <pc:spChg chg="mod">
          <ac:chgData name="Simon Troup" userId="4c71bb9a-90d8-4109-ae88-6ace38daa97c" providerId="ADAL" clId="{DC1B9257-B4D3-4800-8643-E37451247F5E}" dt="2022-07-27T11:23:18.181" v="9102" actId="20577"/>
          <ac:spMkLst>
            <pc:docMk/>
            <pc:sldMk cId="2102321203" sldId="258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11:18:16.879" v="8978" actId="20577"/>
          <ac:spMkLst>
            <pc:docMk/>
            <pc:sldMk cId="2102321203" sldId="258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24:29.535" v="4844" actId="20577"/>
          <ac:spMkLst>
            <pc:docMk/>
            <pc:sldMk cId="2102321203" sldId="258"/>
            <ac:spMk id="23" creationId="{7C344DC8-56EB-4DC0-A7F8-07B503B87752}"/>
          </ac:spMkLst>
        </pc:spChg>
        <pc:spChg chg="mod">
          <ac:chgData name="Simon Troup" userId="4c71bb9a-90d8-4109-ae88-6ace38daa97c" providerId="ADAL" clId="{DC1B9257-B4D3-4800-8643-E37451247F5E}" dt="2022-07-27T08:00:09.350" v="4081" actId="255"/>
          <ac:spMkLst>
            <pc:docMk/>
            <pc:sldMk cId="2102321203" sldId="258"/>
            <ac:spMk id="24" creationId="{741DC971-73E9-454D-92EE-4D4CE3DDD7B7}"/>
          </ac:spMkLst>
        </pc:spChg>
      </pc:sldChg>
      <pc:sldChg chg="addSp modSp del mod ord">
        <pc:chgData name="Simon Troup" userId="4c71bb9a-90d8-4109-ae88-6ace38daa97c" providerId="ADAL" clId="{DC1B9257-B4D3-4800-8643-E37451247F5E}" dt="2022-07-27T08:26:50.559" v="4962" actId="47"/>
        <pc:sldMkLst>
          <pc:docMk/>
          <pc:sldMk cId="1630288748" sldId="259"/>
        </pc:sldMkLst>
        <pc:spChg chg="add mod">
          <ac:chgData name="Simon Troup" userId="4c71bb9a-90d8-4109-ae88-6ace38daa97c" providerId="ADAL" clId="{DC1B9257-B4D3-4800-8643-E37451247F5E}" dt="2022-07-27T07:34:11.806" v="2386" actId="20577"/>
          <ac:spMkLst>
            <pc:docMk/>
            <pc:sldMk cId="1630288748" sldId="259"/>
            <ac:spMk id="12" creationId="{94FBC093-BE0A-4345-8AC6-F9D716ED4BCC}"/>
          </ac:spMkLst>
        </pc:spChg>
        <pc:spChg chg="add mod">
          <ac:chgData name="Simon Troup" userId="4c71bb9a-90d8-4109-ae88-6ace38daa97c" providerId="ADAL" clId="{DC1B9257-B4D3-4800-8643-E37451247F5E}" dt="2022-07-27T07:34:25.998" v="2444" actId="20577"/>
          <ac:spMkLst>
            <pc:docMk/>
            <pc:sldMk cId="1630288748" sldId="259"/>
            <ac:spMk id="13" creationId="{B6006897-73BC-470E-8896-AAECDF4D4E14}"/>
          </ac:spMkLst>
        </pc:spChg>
        <pc:spChg chg="add mod">
          <ac:chgData name="Simon Troup" userId="4c71bb9a-90d8-4109-ae88-6ace38daa97c" providerId="ADAL" clId="{DC1B9257-B4D3-4800-8643-E37451247F5E}" dt="2022-07-27T07:49:36.357" v="3413" actId="14100"/>
          <ac:spMkLst>
            <pc:docMk/>
            <pc:sldMk cId="1630288748" sldId="259"/>
            <ac:spMk id="14" creationId="{089A7254-B484-4D50-846E-547C1E2B3DFA}"/>
          </ac:spMkLst>
        </pc:spChg>
        <pc:spChg chg="mod">
          <ac:chgData name="Simon Troup" userId="4c71bb9a-90d8-4109-ae88-6ace38daa97c" providerId="ADAL" clId="{DC1B9257-B4D3-4800-8643-E37451247F5E}" dt="2022-07-27T08:16:05.833" v="4508" actId="20577"/>
          <ac:spMkLst>
            <pc:docMk/>
            <pc:sldMk cId="1630288748" sldId="259"/>
            <ac:spMk id="22" creationId="{927977E5-9306-40A1-8123-FC18D06812A8}"/>
          </ac:spMkLst>
        </pc:spChg>
        <pc:spChg chg="add mod">
          <ac:chgData name="Simon Troup" userId="4c71bb9a-90d8-4109-ae88-6ace38daa97c" providerId="ADAL" clId="{DC1B9257-B4D3-4800-8643-E37451247F5E}" dt="2022-07-27T07:49:22.503" v="3399"/>
          <ac:spMkLst>
            <pc:docMk/>
            <pc:sldMk cId="1630288748" sldId="259"/>
            <ac:spMk id="24" creationId="{C16AFAD4-1752-440E-91A7-7E6A90DEFCC3}"/>
          </ac:spMkLst>
        </pc:spChg>
        <pc:spChg chg="add mod">
          <ac:chgData name="Simon Troup" userId="4c71bb9a-90d8-4109-ae88-6ace38daa97c" providerId="ADAL" clId="{DC1B9257-B4D3-4800-8643-E37451247F5E}" dt="2022-07-27T07:49:42.333" v="3414" actId="1076"/>
          <ac:spMkLst>
            <pc:docMk/>
            <pc:sldMk cId="1630288748" sldId="259"/>
            <ac:spMk id="25" creationId="{19AA13B8-930F-4733-AB01-78D6D64FA756}"/>
          </ac:spMkLst>
        </pc:spChg>
        <pc:spChg chg="add mod">
          <ac:chgData name="Simon Troup" userId="4c71bb9a-90d8-4109-ae88-6ace38daa97c" providerId="ADAL" clId="{DC1B9257-B4D3-4800-8643-E37451247F5E}" dt="2022-07-27T07:49:32.931" v="3412" actId="20577"/>
          <ac:spMkLst>
            <pc:docMk/>
            <pc:sldMk cId="1630288748" sldId="259"/>
            <ac:spMk id="26" creationId="{DE478A77-EAD4-46EB-9657-76A5539A9AAA}"/>
          </ac:spMkLst>
        </pc:spChg>
      </pc:sldChg>
      <pc:sldChg chg="modSp del mod">
        <pc:chgData name="Simon Troup" userId="4c71bb9a-90d8-4109-ae88-6ace38daa97c" providerId="ADAL" clId="{DC1B9257-B4D3-4800-8643-E37451247F5E}" dt="2022-07-27T08:05:27.341" v="4169" actId="2696"/>
        <pc:sldMkLst>
          <pc:docMk/>
          <pc:sldMk cId="2636193947" sldId="260"/>
        </pc:sldMkLst>
        <pc:spChg chg="mod">
          <ac:chgData name="Simon Troup" userId="4c71bb9a-90d8-4109-ae88-6ace38daa97c" providerId="ADAL" clId="{DC1B9257-B4D3-4800-8643-E37451247F5E}" dt="2022-07-27T07:03:46.522" v="766" actId="20577"/>
          <ac:spMkLst>
            <pc:docMk/>
            <pc:sldMk cId="2636193947" sldId="260"/>
            <ac:spMk id="2" creationId="{947B6D4B-EE6F-48A8-8E11-348033C0CF0A}"/>
          </ac:spMkLst>
        </pc:spChg>
        <pc:spChg chg="mod">
          <ac:chgData name="Simon Troup" userId="4c71bb9a-90d8-4109-ae88-6ace38daa97c" providerId="ADAL" clId="{DC1B9257-B4D3-4800-8643-E37451247F5E}" dt="2022-07-27T08:03:10.427" v="4116" actId="21"/>
          <ac:spMkLst>
            <pc:docMk/>
            <pc:sldMk cId="2636193947" sldId="260"/>
            <ac:spMk id="20" creationId="{B64CA916-EC99-468D-A815-F8284EF8AFDF}"/>
          </ac:spMkLst>
        </pc:spChg>
        <pc:spChg chg="mod">
          <ac:chgData name="Simon Troup" userId="4c71bb9a-90d8-4109-ae88-6ace38daa97c" providerId="ADAL" clId="{DC1B9257-B4D3-4800-8643-E37451247F5E}" dt="2022-07-27T08:05:04.285" v="4163" actId="21"/>
          <ac:spMkLst>
            <pc:docMk/>
            <pc:sldMk cId="2636193947" sldId="260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05:13.236" v="4165" actId="21"/>
          <ac:spMkLst>
            <pc:docMk/>
            <pc:sldMk cId="2636193947" sldId="260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05:18.129" v="4167" actId="21"/>
          <ac:spMkLst>
            <pc:docMk/>
            <pc:sldMk cId="2636193947" sldId="260"/>
            <ac:spMk id="23" creationId="{7C344DC8-56EB-4DC0-A7F8-07B503B87752}"/>
          </ac:spMkLst>
        </pc:spChg>
      </pc:sldChg>
      <pc:sldChg chg="addSp delSp modSp new mod ord">
        <pc:chgData name="Simon Troup" userId="4c71bb9a-90d8-4109-ae88-6ace38daa97c" providerId="ADAL" clId="{DC1B9257-B4D3-4800-8643-E37451247F5E}" dt="2022-07-27T11:16:08.481" v="8930" actId="20577"/>
        <pc:sldMkLst>
          <pc:docMk/>
          <pc:sldMk cId="317642364" sldId="261"/>
        </pc:sldMkLst>
        <pc:spChg chg="del">
          <ac:chgData name="Simon Troup" userId="4c71bb9a-90d8-4109-ae88-6ace38daa97c" providerId="ADAL" clId="{DC1B9257-B4D3-4800-8643-E37451247F5E}" dt="2022-07-27T07:03:08.085" v="758" actId="478"/>
          <ac:spMkLst>
            <pc:docMk/>
            <pc:sldMk cId="317642364" sldId="261"/>
            <ac:spMk id="2" creationId="{FF5ECDF6-3ADA-4D46-9F25-FE4264047E78}"/>
          </ac:spMkLst>
        </pc:spChg>
        <pc:spChg chg="del">
          <ac:chgData name="Simon Troup" userId="4c71bb9a-90d8-4109-ae88-6ace38daa97c" providerId="ADAL" clId="{DC1B9257-B4D3-4800-8643-E37451247F5E}" dt="2022-07-27T07:03:07.083" v="757" actId="478"/>
          <ac:spMkLst>
            <pc:docMk/>
            <pc:sldMk cId="317642364" sldId="261"/>
            <ac:spMk id="3" creationId="{28EC5177-0C4E-4B09-88B3-40CDD5148B00}"/>
          </ac:spMkLst>
        </pc:spChg>
        <pc:spChg chg="add mod">
          <ac:chgData name="Simon Troup" userId="4c71bb9a-90d8-4109-ae88-6ace38daa97c" providerId="ADAL" clId="{DC1B9257-B4D3-4800-8643-E37451247F5E}" dt="2022-07-27T09:23:33.268" v="7941" actId="20577"/>
          <ac:spMkLst>
            <pc:docMk/>
            <pc:sldMk cId="317642364" sldId="261"/>
            <ac:spMk id="4" creationId="{234EFCD8-CAEC-45DF-BBEB-1D14268D4B8F}"/>
          </ac:spMkLst>
        </pc:spChg>
        <pc:spChg chg="add mod">
          <ac:chgData name="Simon Troup" userId="4c71bb9a-90d8-4109-ae88-6ace38daa97c" providerId="ADAL" clId="{DC1B9257-B4D3-4800-8643-E37451247F5E}" dt="2022-07-27T11:16:08.481" v="8930" actId="20577"/>
          <ac:spMkLst>
            <pc:docMk/>
            <pc:sldMk cId="317642364" sldId="261"/>
            <ac:spMk id="5" creationId="{C063617D-6138-493B-8F92-0A4F4D9C242B}"/>
          </ac:spMkLst>
        </pc:spChg>
      </pc:sldChg>
      <pc:sldChg chg="modSp add del mod">
        <pc:chgData name="Simon Troup" userId="4c71bb9a-90d8-4109-ae88-6ace38daa97c" providerId="ADAL" clId="{DC1B9257-B4D3-4800-8643-E37451247F5E}" dt="2022-07-27T08:07:27.274" v="4198" actId="2696"/>
        <pc:sldMkLst>
          <pc:docMk/>
          <pc:sldMk cId="620301279" sldId="262"/>
        </pc:sldMkLst>
        <pc:spChg chg="mod">
          <ac:chgData name="Simon Troup" userId="4c71bb9a-90d8-4109-ae88-6ace38daa97c" providerId="ADAL" clId="{DC1B9257-B4D3-4800-8643-E37451247F5E}" dt="2022-07-27T07:05:38.193" v="809" actId="20577"/>
          <ac:spMkLst>
            <pc:docMk/>
            <pc:sldMk cId="620301279" sldId="262"/>
            <ac:spMk id="2" creationId="{947B6D4B-EE6F-48A8-8E11-348033C0CF0A}"/>
          </ac:spMkLst>
        </pc:spChg>
        <pc:spChg chg="mod">
          <ac:chgData name="Simon Troup" userId="4c71bb9a-90d8-4109-ae88-6ace38daa97c" providerId="ADAL" clId="{DC1B9257-B4D3-4800-8643-E37451247F5E}" dt="2022-07-27T08:05:43.552" v="4173" actId="21"/>
          <ac:spMkLst>
            <pc:docMk/>
            <pc:sldMk cId="620301279" sldId="262"/>
            <ac:spMk id="20" creationId="{B64CA916-EC99-468D-A815-F8284EF8AFDF}"/>
          </ac:spMkLst>
        </pc:spChg>
        <pc:spChg chg="mod">
          <ac:chgData name="Simon Troup" userId="4c71bb9a-90d8-4109-ae88-6ace38daa97c" providerId="ADAL" clId="{DC1B9257-B4D3-4800-8643-E37451247F5E}" dt="2022-07-27T08:06:39.158" v="4189" actId="21"/>
          <ac:spMkLst>
            <pc:docMk/>
            <pc:sldMk cId="620301279" sldId="262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07:13.335" v="4194" actId="21"/>
          <ac:spMkLst>
            <pc:docMk/>
            <pc:sldMk cId="620301279" sldId="262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07:20.913" v="4196" actId="21"/>
          <ac:spMkLst>
            <pc:docMk/>
            <pc:sldMk cId="620301279" sldId="262"/>
            <ac:spMk id="23" creationId="{7C344DC8-56EB-4DC0-A7F8-07B503B87752}"/>
          </ac:spMkLst>
        </pc:spChg>
      </pc:sldChg>
      <pc:sldChg chg="addSp delSp modSp add del mod ord">
        <pc:chgData name="Simon Troup" userId="4c71bb9a-90d8-4109-ae88-6ace38daa97c" providerId="ADAL" clId="{DC1B9257-B4D3-4800-8643-E37451247F5E}" dt="2022-07-27T09:32:45.580" v="8197" actId="2696"/>
        <pc:sldMkLst>
          <pc:docMk/>
          <pc:sldMk cId="532383188" sldId="263"/>
        </pc:sldMkLst>
        <pc:spChg chg="del">
          <ac:chgData name="Simon Troup" userId="4c71bb9a-90d8-4109-ae88-6ace38daa97c" providerId="ADAL" clId="{DC1B9257-B4D3-4800-8643-E37451247F5E}" dt="2022-07-27T08:28:38.786" v="4976" actId="478"/>
          <ac:spMkLst>
            <pc:docMk/>
            <pc:sldMk cId="532383188" sldId="263"/>
            <ac:spMk id="2" creationId="{E3D3C18C-C4BF-455E-AA6A-E1C7F9ECB879}"/>
          </ac:spMkLst>
        </pc:spChg>
        <pc:spChg chg="add mod">
          <ac:chgData name="Simon Troup" userId="4c71bb9a-90d8-4109-ae88-6ace38daa97c" providerId="ADAL" clId="{DC1B9257-B4D3-4800-8643-E37451247F5E}" dt="2022-07-27T08:28:39.149" v="4977"/>
          <ac:spMkLst>
            <pc:docMk/>
            <pc:sldMk cId="532383188" sldId="263"/>
            <ac:spMk id="12" creationId="{B92E4C8A-A51E-44C6-BDF2-B6D02EEE97A0}"/>
          </ac:spMkLst>
        </pc:spChg>
        <pc:spChg chg="add mod">
          <ac:chgData name="Simon Troup" userId="4c71bb9a-90d8-4109-ae88-6ace38daa97c" providerId="ADAL" clId="{DC1B9257-B4D3-4800-8643-E37451247F5E}" dt="2022-07-27T08:28:39.149" v="4977"/>
          <ac:spMkLst>
            <pc:docMk/>
            <pc:sldMk cId="532383188" sldId="263"/>
            <ac:spMk id="13" creationId="{340C8681-05C6-43EB-91B9-812839B5A279}"/>
          </ac:spMkLst>
        </pc:spChg>
        <pc:spChg chg="add mod">
          <ac:chgData name="Simon Troup" userId="4c71bb9a-90d8-4109-ae88-6ace38daa97c" providerId="ADAL" clId="{DC1B9257-B4D3-4800-8643-E37451247F5E}" dt="2022-07-27T08:28:39.149" v="4977"/>
          <ac:spMkLst>
            <pc:docMk/>
            <pc:sldMk cId="532383188" sldId="263"/>
            <ac:spMk id="14" creationId="{22C9E2A6-09D4-4AAA-B511-17948E8673B7}"/>
          </ac:spMkLst>
        </pc:spChg>
        <pc:spChg chg="del">
          <ac:chgData name="Simon Troup" userId="4c71bb9a-90d8-4109-ae88-6ace38daa97c" providerId="ADAL" clId="{DC1B9257-B4D3-4800-8643-E37451247F5E}" dt="2022-07-27T08:28:38.786" v="4976" actId="478"/>
          <ac:spMkLst>
            <pc:docMk/>
            <pc:sldMk cId="532383188" sldId="263"/>
            <ac:spMk id="19" creationId="{96A677CE-1D9F-4D02-B589-24353621B346}"/>
          </ac:spMkLst>
        </pc:spChg>
        <pc:spChg chg="del">
          <ac:chgData name="Simon Troup" userId="4c71bb9a-90d8-4109-ae88-6ace38daa97c" providerId="ADAL" clId="{DC1B9257-B4D3-4800-8643-E37451247F5E}" dt="2022-07-27T08:28:38.786" v="4976" actId="478"/>
          <ac:spMkLst>
            <pc:docMk/>
            <pc:sldMk cId="532383188" sldId="263"/>
            <ac:spMk id="21" creationId="{98F27A8B-02BC-4636-B7D8-1787546F1DEB}"/>
          </ac:spMkLst>
        </pc:spChg>
        <pc:spChg chg="mod">
          <ac:chgData name="Simon Troup" userId="4c71bb9a-90d8-4109-ae88-6ace38daa97c" providerId="ADAL" clId="{DC1B9257-B4D3-4800-8643-E37451247F5E}" dt="2022-07-27T08:54:22.827" v="6748"/>
          <ac:spMkLst>
            <pc:docMk/>
            <pc:sldMk cId="532383188" sldId="263"/>
            <ac:spMk id="22" creationId="{927977E5-9306-40A1-8123-FC18D06812A8}"/>
          </ac:spMkLst>
        </pc:spChg>
        <pc:spChg chg="del">
          <ac:chgData name="Simon Troup" userId="4c71bb9a-90d8-4109-ae88-6ace38daa97c" providerId="ADAL" clId="{DC1B9257-B4D3-4800-8643-E37451247F5E}" dt="2022-07-27T08:28:38.786" v="4976" actId="478"/>
          <ac:spMkLst>
            <pc:docMk/>
            <pc:sldMk cId="532383188" sldId="263"/>
            <ac:spMk id="23" creationId="{806FCB5B-D6AC-4A12-8F40-1A16D7BD09F4}"/>
          </ac:spMkLst>
        </pc:spChg>
        <pc:spChg chg="add mod">
          <ac:chgData name="Simon Troup" userId="4c71bb9a-90d8-4109-ae88-6ace38daa97c" providerId="ADAL" clId="{DC1B9257-B4D3-4800-8643-E37451247F5E}" dt="2022-07-27T08:28:39.149" v="4977"/>
          <ac:spMkLst>
            <pc:docMk/>
            <pc:sldMk cId="532383188" sldId="263"/>
            <ac:spMk id="24" creationId="{8820E869-B115-443C-B020-AA6F8FE577DB}"/>
          </ac:spMkLst>
        </pc:spChg>
        <pc:spChg chg="add del mod">
          <ac:chgData name="Simon Troup" userId="4c71bb9a-90d8-4109-ae88-6ace38daa97c" providerId="ADAL" clId="{DC1B9257-B4D3-4800-8643-E37451247F5E}" dt="2022-07-27T08:28:50.090" v="4978" actId="478"/>
          <ac:spMkLst>
            <pc:docMk/>
            <pc:sldMk cId="532383188" sldId="263"/>
            <ac:spMk id="25" creationId="{8C9743E2-FCA1-428B-8190-5DAAF0700E54}"/>
          </ac:spMkLst>
        </pc:spChg>
        <pc:spChg chg="add del mod">
          <ac:chgData name="Simon Troup" userId="4c71bb9a-90d8-4109-ae88-6ace38daa97c" providerId="ADAL" clId="{DC1B9257-B4D3-4800-8643-E37451247F5E}" dt="2022-07-27T08:28:50.090" v="4978" actId="478"/>
          <ac:spMkLst>
            <pc:docMk/>
            <pc:sldMk cId="532383188" sldId="263"/>
            <ac:spMk id="26" creationId="{8726D633-D4AB-4538-9878-5C141D798B1F}"/>
          </ac:spMkLst>
        </pc:spChg>
        <pc:spChg chg="add del mod">
          <ac:chgData name="Simon Troup" userId="4c71bb9a-90d8-4109-ae88-6ace38daa97c" providerId="ADAL" clId="{DC1B9257-B4D3-4800-8643-E37451247F5E}" dt="2022-07-27T08:29:01.746" v="4980" actId="478"/>
          <ac:spMkLst>
            <pc:docMk/>
            <pc:sldMk cId="532383188" sldId="263"/>
            <ac:spMk id="27" creationId="{F96BC44F-81D6-48B9-BAE8-658C5990965E}"/>
          </ac:spMkLst>
        </pc:spChg>
        <pc:spChg chg="add del mod">
          <ac:chgData name="Simon Troup" userId="4c71bb9a-90d8-4109-ae88-6ace38daa97c" providerId="ADAL" clId="{DC1B9257-B4D3-4800-8643-E37451247F5E}" dt="2022-07-27T08:28:50.090" v="4978" actId="478"/>
          <ac:spMkLst>
            <pc:docMk/>
            <pc:sldMk cId="532383188" sldId="263"/>
            <ac:spMk id="28" creationId="{DBCC831F-EE81-4D7B-A960-37DDD6EF83B6}"/>
          </ac:spMkLst>
        </pc:spChg>
        <pc:spChg chg="add del mod">
          <ac:chgData name="Simon Troup" userId="4c71bb9a-90d8-4109-ae88-6ace38daa97c" providerId="ADAL" clId="{DC1B9257-B4D3-4800-8643-E37451247F5E}" dt="2022-07-27T08:28:56.535" v="4979" actId="478"/>
          <ac:spMkLst>
            <pc:docMk/>
            <pc:sldMk cId="532383188" sldId="263"/>
            <ac:spMk id="29" creationId="{D6B898CA-A3BE-4B47-8FA4-3890AC549BA1}"/>
          </ac:spMkLst>
        </pc:spChg>
        <pc:spChg chg="add del mod">
          <ac:chgData name="Simon Troup" userId="4c71bb9a-90d8-4109-ae88-6ace38daa97c" providerId="ADAL" clId="{DC1B9257-B4D3-4800-8643-E37451247F5E}" dt="2022-07-27T08:28:50.090" v="4978" actId="478"/>
          <ac:spMkLst>
            <pc:docMk/>
            <pc:sldMk cId="532383188" sldId="263"/>
            <ac:spMk id="30" creationId="{A0AB12F3-22A9-42AE-B129-662DE5307652}"/>
          </ac:spMkLst>
        </pc:spChg>
        <pc:spChg chg="add del mod">
          <ac:chgData name="Simon Troup" userId="4c71bb9a-90d8-4109-ae88-6ace38daa97c" providerId="ADAL" clId="{DC1B9257-B4D3-4800-8643-E37451247F5E}" dt="2022-07-27T08:28:50.090" v="4978" actId="478"/>
          <ac:spMkLst>
            <pc:docMk/>
            <pc:sldMk cId="532383188" sldId="263"/>
            <ac:spMk id="31" creationId="{EABE3972-12A2-4CB6-9EDC-D8AF0106E140}"/>
          </ac:spMkLst>
        </pc:spChg>
        <pc:picChg chg="add del">
          <ac:chgData name="Simon Troup" userId="4c71bb9a-90d8-4109-ae88-6ace38daa97c" providerId="ADAL" clId="{DC1B9257-B4D3-4800-8643-E37451247F5E}" dt="2022-07-27T08:28:38.786" v="4976" actId="478"/>
          <ac:picMkLst>
            <pc:docMk/>
            <pc:sldMk cId="532383188" sldId="263"/>
            <ac:picMk id="15" creationId="{94E3DFCE-4F92-4214-B2A0-9F9FCC34236E}"/>
          </ac:picMkLst>
        </pc:picChg>
        <pc:picChg chg="add del">
          <ac:chgData name="Simon Troup" userId="4c71bb9a-90d8-4109-ae88-6ace38daa97c" providerId="ADAL" clId="{DC1B9257-B4D3-4800-8643-E37451247F5E}" dt="2022-07-27T08:28:38.786" v="4976" actId="478"/>
          <ac:picMkLst>
            <pc:docMk/>
            <pc:sldMk cId="532383188" sldId="263"/>
            <ac:picMk id="16" creationId="{563A5DF7-B978-48C7-A5F0-74B165040504}"/>
          </ac:picMkLst>
        </pc:picChg>
        <pc:picChg chg="add del">
          <ac:chgData name="Simon Troup" userId="4c71bb9a-90d8-4109-ae88-6ace38daa97c" providerId="ADAL" clId="{DC1B9257-B4D3-4800-8643-E37451247F5E}" dt="2022-07-27T08:28:38.786" v="4976" actId="478"/>
          <ac:picMkLst>
            <pc:docMk/>
            <pc:sldMk cId="532383188" sldId="263"/>
            <ac:picMk id="17" creationId="{C8D2E2CD-0301-460A-8C90-C2FC55B1B590}"/>
          </ac:picMkLst>
        </pc:picChg>
        <pc:picChg chg="add del">
          <ac:chgData name="Simon Troup" userId="4c71bb9a-90d8-4109-ae88-6ace38daa97c" providerId="ADAL" clId="{DC1B9257-B4D3-4800-8643-E37451247F5E}" dt="2022-07-27T08:28:38.786" v="4976" actId="478"/>
          <ac:picMkLst>
            <pc:docMk/>
            <pc:sldMk cId="532383188" sldId="263"/>
            <ac:picMk id="18" creationId="{6C65075B-1985-4618-A57E-569F614E91B7}"/>
          </ac:picMkLst>
        </pc:picChg>
        <pc:picChg chg="add del">
          <ac:chgData name="Simon Troup" userId="4c71bb9a-90d8-4109-ae88-6ace38daa97c" providerId="ADAL" clId="{DC1B9257-B4D3-4800-8643-E37451247F5E}" dt="2022-07-27T08:28:38.786" v="4976" actId="478"/>
          <ac:picMkLst>
            <pc:docMk/>
            <pc:sldMk cId="532383188" sldId="263"/>
            <ac:picMk id="20" creationId="{62E42A4D-A967-465D-9979-F403463A140A}"/>
          </ac:picMkLst>
        </pc:picChg>
      </pc:sldChg>
      <pc:sldChg chg="modSp add del mod">
        <pc:chgData name="Simon Troup" userId="4c71bb9a-90d8-4109-ae88-6ace38daa97c" providerId="ADAL" clId="{DC1B9257-B4D3-4800-8643-E37451247F5E}" dt="2022-07-27T08:10:00.535" v="4286" actId="2696"/>
        <pc:sldMkLst>
          <pc:docMk/>
          <pc:sldMk cId="947534581" sldId="264"/>
        </pc:sldMkLst>
        <pc:spChg chg="mod">
          <ac:chgData name="Simon Troup" userId="4c71bb9a-90d8-4109-ae88-6ace38daa97c" providerId="ADAL" clId="{DC1B9257-B4D3-4800-8643-E37451247F5E}" dt="2022-07-27T07:33:40.495" v="2360" actId="20577"/>
          <ac:spMkLst>
            <pc:docMk/>
            <pc:sldMk cId="947534581" sldId="264"/>
            <ac:spMk id="2" creationId="{947B6D4B-EE6F-48A8-8E11-348033C0CF0A}"/>
          </ac:spMkLst>
        </pc:spChg>
        <pc:spChg chg="mod">
          <ac:chgData name="Simon Troup" userId="4c71bb9a-90d8-4109-ae88-6ace38daa97c" providerId="ADAL" clId="{DC1B9257-B4D3-4800-8643-E37451247F5E}" dt="2022-07-27T07:33:30.712" v="2358" actId="20577"/>
          <ac:spMkLst>
            <pc:docMk/>
            <pc:sldMk cId="947534581" sldId="264"/>
            <ac:spMk id="20" creationId="{B64CA916-EC99-468D-A815-F8284EF8AFDF}"/>
          </ac:spMkLst>
        </pc:spChg>
        <pc:spChg chg="mod">
          <ac:chgData name="Simon Troup" userId="4c71bb9a-90d8-4109-ae88-6ace38daa97c" providerId="ADAL" clId="{DC1B9257-B4D3-4800-8643-E37451247F5E}" dt="2022-07-27T08:09:39.895" v="4280" actId="21"/>
          <ac:spMkLst>
            <pc:docMk/>
            <pc:sldMk cId="947534581" sldId="264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09:47.894" v="4282" actId="21"/>
          <ac:spMkLst>
            <pc:docMk/>
            <pc:sldMk cId="947534581" sldId="264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09:53.560" v="4284" actId="21"/>
          <ac:spMkLst>
            <pc:docMk/>
            <pc:sldMk cId="947534581" sldId="264"/>
            <ac:spMk id="23" creationId="{7C344DC8-56EB-4DC0-A7F8-07B503B87752}"/>
          </ac:spMkLst>
        </pc:spChg>
      </pc:sldChg>
      <pc:sldChg chg="modSp add del mod">
        <pc:chgData name="Simon Troup" userId="4c71bb9a-90d8-4109-ae88-6ace38daa97c" providerId="ADAL" clId="{DC1B9257-B4D3-4800-8643-E37451247F5E}" dt="2022-07-27T08:11:56.426" v="4356" actId="2696"/>
        <pc:sldMkLst>
          <pc:docMk/>
          <pc:sldMk cId="1251218743" sldId="265"/>
        </pc:sldMkLst>
        <pc:spChg chg="mod">
          <ac:chgData name="Simon Troup" userId="4c71bb9a-90d8-4109-ae88-6ace38daa97c" providerId="ADAL" clId="{DC1B9257-B4D3-4800-8643-E37451247F5E}" dt="2022-07-27T07:36:09.531" v="2527" actId="20577"/>
          <ac:spMkLst>
            <pc:docMk/>
            <pc:sldMk cId="1251218743" sldId="265"/>
            <ac:spMk id="2" creationId="{947B6D4B-EE6F-48A8-8E11-348033C0CF0A}"/>
          </ac:spMkLst>
        </pc:spChg>
        <pc:spChg chg="mod">
          <ac:chgData name="Simon Troup" userId="4c71bb9a-90d8-4109-ae88-6ace38daa97c" providerId="ADAL" clId="{DC1B9257-B4D3-4800-8643-E37451247F5E}" dt="2022-07-27T08:10:13.214" v="4288" actId="21"/>
          <ac:spMkLst>
            <pc:docMk/>
            <pc:sldMk cId="1251218743" sldId="265"/>
            <ac:spMk id="20" creationId="{B64CA916-EC99-468D-A815-F8284EF8AFDF}"/>
          </ac:spMkLst>
        </pc:spChg>
        <pc:spChg chg="mod">
          <ac:chgData name="Simon Troup" userId="4c71bb9a-90d8-4109-ae88-6ace38daa97c" providerId="ADAL" clId="{DC1B9257-B4D3-4800-8643-E37451247F5E}" dt="2022-07-27T08:10:37.509" v="4296" actId="21"/>
          <ac:spMkLst>
            <pc:docMk/>
            <pc:sldMk cId="1251218743" sldId="265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11:36.934" v="4352" actId="21"/>
          <ac:spMkLst>
            <pc:docMk/>
            <pc:sldMk cId="1251218743" sldId="265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11:48.457" v="4354" actId="21"/>
          <ac:spMkLst>
            <pc:docMk/>
            <pc:sldMk cId="1251218743" sldId="265"/>
            <ac:spMk id="23" creationId="{7C344DC8-56EB-4DC0-A7F8-07B503B87752}"/>
          </ac:spMkLst>
        </pc:spChg>
      </pc:sldChg>
      <pc:sldChg chg="modSp add del mod">
        <pc:chgData name="Simon Troup" userId="4c71bb9a-90d8-4109-ae88-6ace38daa97c" providerId="ADAL" clId="{DC1B9257-B4D3-4800-8643-E37451247F5E}" dt="2022-07-27T08:14:45.644" v="4461" actId="2696"/>
        <pc:sldMkLst>
          <pc:docMk/>
          <pc:sldMk cId="1587468277" sldId="266"/>
        </pc:sldMkLst>
        <pc:spChg chg="mod">
          <ac:chgData name="Simon Troup" userId="4c71bb9a-90d8-4109-ae88-6ace38daa97c" providerId="ADAL" clId="{DC1B9257-B4D3-4800-8643-E37451247F5E}" dt="2022-07-27T07:46:46.559" v="3235" actId="20577"/>
          <ac:spMkLst>
            <pc:docMk/>
            <pc:sldMk cId="1587468277" sldId="266"/>
            <ac:spMk id="2" creationId="{947B6D4B-EE6F-48A8-8E11-348033C0CF0A}"/>
          </ac:spMkLst>
        </pc:spChg>
        <pc:spChg chg="mod">
          <ac:chgData name="Simon Troup" userId="4c71bb9a-90d8-4109-ae88-6ace38daa97c" providerId="ADAL" clId="{DC1B9257-B4D3-4800-8643-E37451247F5E}" dt="2022-07-27T08:12:59.277" v="4423" actId="21"/>
          <ac:spMkLst>
            <pc:docMk/>
            <pc:sldMk cId="1587468277" sldId="266"/>
            <ac:spMk id="20" creationId="{B64CA916-EC99-468D-A815-F8284EF8AFDF}"/>
          </ac:spMkLst>
        </pc:spChg>
        <pc:spChg chg="mod">
          <ac:chgData name="Simon Troup" userId="4c71bb9a-90d8-4109-ae88-6ace38daa97c" providerId="ADAL" clId="{DC1B9257-B4D3-4800-8643-E37451247F5E}" dt="2022-07-27T08:13:55.187" v="4451" actId="21"/>
          <ac:spMkLst>
            <pc:docMk/>
            <pc:sldMk cId="1587468277" sldId="266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14:23.919" v="4455" actId="21"/>
          <ac:spMkLst>
            <pc:docMk/>
            <pc:sldMk cId="1587468277" sldId="266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14:32.108" v="4457" actId="21"/>
          <ac:spMkLst>
            <pc:docMk/>
            <pc:sldMk cId="1587468277" sldId="266"/>
            <ac:spMk id="23" creationId="{7C344DC8-56EB-4DC0-A7F8-07B503B87752}"/>
          </ac:spMkLst>
        </pc:spChg>
      </pc:sldChg>
      <pc:sldChg chg="addSp delSp modSp new mod ord">
        <pc:chgData name="Simon Troup" userId="4c71bb9a-90d8-4109-ae88-6ace38daa97c" providerId="ADAL" clId="{DC1B9257-B4D3-4800-8643-E37451247F5E}" dt="2022-08-05T13:24:21.323" v="9409" actId="20577"/>
        <pc:sldMkLst>
          <pc:docMk/>
          <pc:sldMk cId="214273877" sldId="267"/>
        </pc:sldMkLst>
        <pc:spChg chg="del">
          <ac:chgData name="Simon Troup" userId="4c71bb9a-90d8-4109-ae88-6ace38daa97c" providerId="ADAL" clId="{DC1B9257-B4D3-4800-8643-E37451247F5E}" dt="2022-07-27T07:54:39.604" v="3790" actId="478"/>
          <ac:spMkLst>
            <pc:docMk/>
            <pc:sldMk cId="214273877" sldId="267"/>
            <ac:spMk id="2" creationId="{2408B91E-8DA8-4943-9EFC-AD6E183918DB}"/>
          </ac:spMkLst>
        </pc:spChg>
        <pc:spChg chg="del">
          <ac:chgData name="Simon Troup" userId="4c71bb9a-90d8-4109-ae88-6ace38daa97c" providerId="ADAL" clId="{DC1B9257-B4D3-4800-8643-E37451247F5E}" dt="2022-07-27T07:54:40.399" v="3791" actId="478"/>
          <ac:spMkLst>
            <pc:docMk/>
            <pc:sldMk cId="214273877" sldId="267"/>
            <ac:spMk id="3" creationId="{063034C6-BB76-497C-B0D4-B6E2B9B306CE}"/>
          </ac:spMkLst>
        </pc:spChg>
        <pc:spChg chg="add mod">
          <ac:chgData name="Simon Troup" userId="4c71bb9a-90d8-4109-ae88-6ace38daa97c" providerId="ADAL" clId="{DC1B9257-B4D3-4800-8643-E37451247F5E}" dt="2022-08-05T13:24:21.323" v="9409" actId="20577"/>
          <ac:spMkLst>
            <pc:docMk/>
            <pc:sldMk cId="214273877" sldId="267"/>
            <ac:spMk id="4" creationId="{B3CA38C9-B32E-4942-810F-92E610EEF6AC}"/>
          </ac:spMkLst>
        </pc:spChg>
      </pc:sldChg>
      <pc:sldChg chg="modSp add mod">
        <pc:chgData name="Simon Troup" userId="4c71bb9a-90d8-4109-ae88-6ace38daa97c" providerId="ADAL" clId="{DC1B9257-B4D3-4800-8643-E37451247F5E}" dt="2022-07-27T11:19:02.165" v="9003" actId="20577"/>
        <pc:sldMkLst>
          <pc:docMk/>
          <pc:sldMk cId="1276105001" sldId="268"/>
        </pc:sldMkLst>
        <pc:spChg chg="mod">
          <ac:chgData name="Simon Troup" userId="4c71bb9a-90d8-4109-ae88-6ace38daa97c" providerId="ADAL" clId="{DC1B9257-B4D3-4800-8643-E37451247F5E}" dt="2022-07-27T08:04:48.128" v="4161" actId="242"/>
          <ac:spMkLst>
            <pc:docMk/>
            <pc:sldMk cId="1276105001" sldId="268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08:54:16.482" v="6745"/>
          <ac:spMkLst>
            <pc:docMk/>
            <pc:sldMk cId="1276105001" sldId="268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11:19:02.165" v="9003" actId="20577"/>
          <ac:spMkLst>
            <pc:docMk/>
            <pc:sldMk cId="1276105001" sldId="268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05:20.664" v="4168"/>
          <ac:spMkLst>
            <pc:docMk/>
            <pc:sldMk cId="1276105001" sldId="268"/>
            <ac:spMk id="23" creationId="{7C344DC8-56EB-4DC0-A7F8-07B503B87752}"/>
          </ac:spMkLst>
        </pc:spChg>
      </pc:sldChg>
      <pc:sldChg chg="modSp add mod ord">
        <pc:chgData name="Simon Troup" userId="4c71bb9a-90d8-4109-ae88-6ace38daa97c" providerId="ADAL" clId="{DC1B9257-B4D3-4800-8643-E37451247F5E}" dt="2022-07-27T11:23:51.325" v="9131" actId="20577"/>
        <pc:sldMkLst>
          <pc:docMk/>
          <pc:sldMk cId="2689532604" sldId="269"/>
        </pc:sldMkLst>
        <pc:spChg chg="mod">
          <ac:chgData name="Simon Troup" userId="4c71bb9a-90d8-4109-ae88-6ace38daa97c" providerId="ADAL" clId="{DC1B9257-B4D3-4800-8643-E37451247F5E}" dt="2022-07-27T11:20:39.854" v="9064" actId="20577"/>
          <ac:spMkLst>
            <pc:docMk/>
            <pc:sldMk cId="2689532604" sldId="269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11:23:51.325" v="9131" actId="20577"/>
          <ac:spMkLst>
            <pc:docMk/>
            <pc:sldMk cId="2689532604" sldId="269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07:16.974" v="4195"/>
          <ac:spMkLst>
            <pc:docMk/>
            <pc:sldMk cId="2689532604" sldId="269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07:23.156" v="4197"/>
          <ac:spMkLst>
            <pc:docMk/>
            <pc:sldMk cId="2689532604" sldId="269"/>
            <ac:spMk id="23" creationId="{7C344DC8-56EB-4DC0-A7F8-07B503B87752}"/>
          </ac:spMkLst>
        </pc:spChg>
      </pc:sldChg>
      <pc:sldChg chg="modSp add mod">
        <pc:chgData name="Simon Troup" userId="4c71bb9a-90d8-4109-ae88-6ace38daa97c" providerId="ADAL" clId="{DC1B9257-B4D3-4800-8643-E37451247F5E}" dt="2022-07-27T11:22:20.113" v="9078" actId="20577"/>
        <pc:sldMkLst>
          <pc:docMk/>
          <pc:sldMk cId="2531688142" sldId="270"/>
        </pc:sldMkLst>
        <pc:spChg chg="mod">
          <ac:chgData name="Simon Troup" userId="4c71bb9a-90d8-4109-ae88-6ace38daa97c" providerId="ADAL" clId="{DC1B9257-B4D3-4800-8643-E37451247F5E}" dt="2022-07-27T08:09:25.080" v="4279" actId="20577"/>
          <ac:spMkLst>
            <pc:docMk/>
            <pc:sldMk cId="2531688142" sldId="270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11:22:20.113" v="9078" actId="20577"/>
          <ac:spMkLst>
            <pc:docMk/>
            <pc:sldMk cId="2531688142" sldId="270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09:50.469" v="4283"/>
          <ac:spMkLst>
            <pc:docMk/>
            <pc:sldMk cId="2531688142" sldId="270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09:55.427" v="4285"/>
          <ac:spMkLst>
            <pc:docMk/>
            <pc:sldMk cId="2531688142" sldId="270"/>
            <ac:spMk id="23" creationId="{7C344DC8-56EB-4DC0-A7F8-07B503B87752}"/>
          </ac:spMkLst>
        </pc:spChg>
      </pc:sldChg>
      <pc:sldChg chg="modSp add mod">
        <pc:chgData name="Simon Troup" userId="4c71bb9a-90d8-4109-ae88-6ace38daa97c" providerId="ADAL" clId="{DC1B9257-B4D3-4800-8643-E37451247F5E}" dt="2022-07-27T11:24:00.920" v="9154" actId="20577"/>
        <pc:sldMkLst>
          <pc:docMk/>
          <pc:sldMk cId="3476731958" sldId="271"/>
        </pc:sldMkLst>
        <pc:spChg chg="mod">
          <ac:chgData name="Simon Troup" userId="4c71bb9a-90d8-4109-ae88-6ace38daa97c" providerId="ADAL" clId="{DC1B9257-B4D3-4800-8643-E37451247F5E}" dt="2022-07-27T08:12:06.667" v="4368" actId="20577"/>
          <ac:spMkLst>
            <pc:docMk/>
            <pc:sldMk cId="3476731958" sldId="271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11:24:00.920" v="9154" actId="20577"/>
          <ac:spMkLst>
            <pc:docMk/>
            <pc:sldMk cId="3476731958" sldId="271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11:38.938" v="4353"/>
          <ac:spMkLst>
            <pc:docMk/>
            <pc:sldMk cId="3476731958" sldId="271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11:51.886" v="4355"/>
          <ac:spMkLst>
            <pc:docMk/>
            <pc:sldMk cId="3476731958" sldId="271"/>
            <ac:spMk id="23" creationId="{7C344DC8-56EB-4DC0-A7F8-07B503B87752}"/>
          </ac:spMkLst>
        </pc:spChg>
      </pc:sldChg>
      <pc:sldChg chg="modSp add mod">
        <pc:chgData name="Simon Troup" userId="4c71bb9a-90d8-4109-ae88-6ace38daa97c" providerId="ADAL" clId="{DC1B9257-B4D3-4800-8643-E37451247F5E}" dt="2022-07-27T11:24:11.711" v="9176" actId="20577"/>
        <pc:sldMkLst>
          <pc:docMk/>
          <pc:sldMk cId="1403023246" sldId="272"/>
        </pc:sldMkLst>
        <pc:spChg chg="mod">
          <ac:chgData name="Simon Troup" userId="4c71bb9a-90d8-4109-ae88-6ace38daa97c" providerId="ADAL" clId="{DC1B9257-B4D3-4800-8643-E37451247F5E}" dt="2022-07-27T08:13:50.748" v="4450" actId="20577"/>
          <ac:spMkLst>
            <pc:docMk/>
            <pc:sldMk cId="1403023246" sldId="272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11:24:11.711" v="9176" actId="20577"/>
          <ac:spMkLst>
            <pc:docMk/>
            <pc:sldMk cId="1403023246" sldId="272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14:26.568" v="4456"/>
          <ac:spMkLst>
            <pc:docMk/>
            <pc:sldMk cId="1403023246" sldId="272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24:50.626" v="4868" actId="20577"/>
          <ac:spMkLst>
            <pc:docMk/>
            <pc:sldMk cId="1403023246" sldId="272"/>
            <ac:spMk id="23" creationId="{7C344DC8-56EB-4DC0-A7F8-07B503B87752}"/>
          </ac:spMkLst>
        </pc:spChg>
      </pc:sldChg>
      <pc:sldChg chg="modSp add mod ord">
        <pc:chgData name="Simon Troup" userId="4c71bb9a-90d8-4109-ae88-6ace38daa97c" providerId="ADAL" clId="{DC1B9257-B4D3-4800-8643-E37451247F5E}" dt="2022-07-27T11:24:21.241" v="9199" actId="20577"/>
        <pc:sldMkLst>
          <pc:docMk/>
          <pc:sldMk cId="898124793" sldId="273"/>
        </pc:sldMkLst>
        <pc:spChg chg="mod">
          <ac:chgData name="Simon Troup" userId="4c71bb9a-90d8-4109-ae88-6ace38daa97c" providerId="ADAL" clId="{DC1B9257-B4D3-4800-8643-E37451247F5E}" dt="2022-07-27T08:22:43.277" v="4817" actId="20577"/>
          <ac:spMkLst>
            <pc:docMk/>
            <pc:sldMk cId="898124793" sldId="273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11:24:21.241" v="9199" actId="20577"/>
          <ac:spMkLst>
            <pc:docMk/>
            <pc:sldMk cId="898124793" sldId="273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22:21.764" v="4810" actId="20577"/>
          <ac:spMkLst>
            <pc:docMk/>
            <pc:sldMk cId="898124793" sldId="273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11:21:26.818" v="9065"/>
          <ac:spMkLst>
            <pc:docMk/>
            <pc:sldMk cId="898124793" sldId="273"/>
            <ac:spMk id="23" creationId="{7C344DC8-56EB-4DC0-A7F8-07B503B87752}"/>
          </ac:spMkLst>
        </pc:spChg>
      </pc:sldChg>
      <pc:sldChg chg="add del">
        <pc:chgData name="Simon Troup" userId="4c71bb9a-90d8-4109-ae88-6ace38daa97c" providerId="ADAL" clId="{DC1B9257-B4D3-4800-8643-E37451247F5E}" dt="2022-07-27T08:14:41.551" v="4460" actId="2890"/>
        <pc:sldMkLst>
          <pc:docMk/>
          <pc:sldMk cId="1458985953" sldId="273"/>
        </pc:sldMkLst>
      </pc:sldChg>
      <pc:sldChg chg="addSp delSp modSp add del mod ord">
        <pc:chgData name="Simon Troup" userId="4c71bb9a-90d8-4109-ae88-6ace38daa97c" providerId="ADAL" clId="{DC1B9257-B4D3-4800-8643-E37451247F5E}" dt="2022-07-27T09:32:38.348" v="8196" actId="2696"/>
        <pc:sldMkLst>
          <pc:docMk/>
          <pc:sldMk cId="1057896218" sldId="274"/>
        </pc:sldMkLst>
        <pc:spChg chg="mod">
          <ac:chgData name="Simon Troup" userId="4c71bb9a-90d8-4109-ae88-6ace38daa97c" providerId="ADAL" clId="{DC1B9257-B4D3-4800-8643-E37451247F5E}" dt="2022-07-27T08:27:56.406" v="4971" actId="14100"/>
          <ac:spMkLst>
            <pc:docMk/>
            <pc:sldMk cId="1057896218" sldId="274"/>
            <ac:spMk id="2" creationId="{E3D3C18C-C4BF-455E-AA6A-E1C7F9ECB879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12" creationId="{94FBC093-BE0A-4345-8AC6-F9D716ED4BCC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13" creationId="{B6006897-73BC-470E-8896-AAECDF4D4E14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14" creationId="{089A7254-B484-4D50-846E-547C1E2B3DFA}"/>
          </ac:spMkLst>
        </pc:spChg>
        <pc:spChg chg="mod">
          <ac:chgData name="Simon Troup" userId="4c71bb9a-90d8-4109-ae88-6ace38daa97c" providerId="ADAL" clId="{DC1B9257-B4D3-4800-8643-E37451247F5E}" dt="2022-07-27T08:27:52.775" v="4970" actId="14100"/>
          <ac:spMkLst>
            <pc:docMk/>
            <pc:sldMk cId="1057896218" sldId="274"/>
            <ac:spMk id="19" creationId="{96A677CE-1D9F-4D02-B589-24353621B346}"/>
          </ac:spMkLst>
        </pc:spChg>
        <pc:spChg chg="mod">
          <ac:chgData name="Simon Troup" userId="4c71bb9a-90d8-4109-ae88-6ace38daa97c" providerId="ADAL" clId="{DC1B9257-B4D3-4800-8643-E37451247F5E}" dt="2022-07-27T08:27:59.311" v="4972" actId="14100"/>
          <ac:spMkLst>
            <pc:docMk/>
            <pc:sldMk cId="1057896218" sldId="274"/>
            <ac:spMk id="21" creationId="{98F27A8B-02BC-4636-B7D8-1787546F1DEB}"/>
          </ac:spMkLst>
        </pc:spChg>
        <pc:spChg chg="mod">
          <ac:chgData name="Simon Troup" userId="4c71bb9a-90d8-4109-ae88-6ace38daa97c" providerId="ADAL" clId="{DC1B9257-B4D3-4800-8643-E37451247F5E}" dt="2022-07-27T08:33:17.451" v="5178" actId="20577"/>
          <ac:spMkLst>
            <pc:docMk/>
            <pc:sldMk cId="1057896218" sldId="274"/>
            <ac:spMk id="22" creationId="{927977E5-9306-40A1-8123-FC18D06812A8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23" creationId="{806FCB5B-D6AC-4A12-8F40-1A16D7BD09F4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24" creationId="{C16AFAD4-1752-440E-91A7-7E6A90DEFCC3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25" creationId="{19AA13B8-930F-4733-AB01-78D6D64FA756}"/>
          </ac:spMkLst>
        </pc:spChg>
        <pc:spChg chg="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26" creationId="{DE478A77-EAD4-46EB-9657-76A5539A9AAA}"/>
          </ac:spMkLst>
        </pc:spChg>
        <pc:spChg chg="add mod">
          <ac:chgData name="Simon Troup" userId="4c71bb9a-90d8-4109-ae88-6ace38daa97c" providerId="ADAL" clId="{DC1B9257-B4D3-4800-8643-E37451247F5E}" dt="2022-07-27T08:28:05.271" v="4973" actId="1076"/>
          <ac:spMkLst>
            <pc:docMk/>
            <pc:sldMk cId="1057896218" sldId="274"/>
            <ac:spMk id="27" creationId="{142412B2-81E6-4FE1-9EED-986B3CD0919F}"/>
          </ac:spMkLst>
        </pc:spChg>
        <pc:picChg chg="del">
          <ac:chgData name="Simon Troup" userId="4c71bb9a-90d8-4109-ae88-6ace38daa97c" providerId="ADAL" clId="{DC1B9257-B4D3-4800-8643-E37451247F5E}" dt="2022-07-27T08:27:37.162" v="4967" actId="478"/>
          <ac:picMkLst>
            <pc:docMk/>
            <pc:sldMk cId="1057896218" sldId="274"/>
            <ac:picMk id="15" creationId="{94E3DFCE-4F92-4214-B2A0-9F9FCC34236E}"/>
          </ac:picMkLst>
        </pc:picChg>
        <pc:picChg chg="del">
          <ac:chgData name="Simon Troup" userId="4c71bb9a-90d8-4109-ae88-6ace38daa97c" providerId="ADAL" clId="{DC1B9257-B4D3-4800-8643-E37451247F5E}" dt="2022-07-27T08:27:37.162" v="4967" actId="478"/>
          <ac:picMkLst>
            <pc:docMk/>
            <pc:sldMk cId="1057896218" sldId="274"/>
            <ac:picMk id="16" creationId="{563A5DF7-B978-48C7-A5F0-74B165040504}"/>
          </ac:picMkLst>
        </pc:picChg>
        <pc:picChg chg="del">
          <ac:chgData name="Simon Troup" userId="4c71bb9a-90d8-4109-ae88-6ace38daa97c" providerId="ADAL" clId="{DC1B9257-B4D3-4800-8643-E37451247F5E}" dt="2022-07-27T08:27:37.162" v="4967" actId="478"/>
          <ac:picMkLst>
            <pc:docMk/>
            <pc:sldMk cId="1057896218" sldId="274"/>
            <ac:picMk id="17" creationId="{C8D2E2CD-0301-460A-8C90-C2FC55B1B590}"/>
          </ac:picMkLst>
        </pc:picChg>
        <pc:picChg chg="del">
          <ac:chgData name="Simon Troup" userId="4c71bb9a-90d8-4109-ae88-6ace38daa97c" providerId="ADAL" clId="{DC1B9257-B4D3-4800-8643-E37451247F5E}" dt="2022-07-27T08:27:37.162" v="4967" actId="478"/>
          <ac:picMkLst>
            <pc:docMk/>
            <pc:sldMk cId="1057896218" sldId="274"/>
            <ac:picMk id="18" creationId="{6C65075B-1985-4618-A57E-569F614E91B7}"/>
          </ac:picMkLst>
        </pc:picChg>
        <pc:picChg chg="del">
          <ac:chgData name="Simon Troup" userId="4c71bb9a-90d8-4109-ae88-6ace38daa97c" providerId="ADAL" clId="{DC1B9257-B4D3-4800-8643-E37451247F5E}" dt="2022-07-27T08:27:37.162" v="4967" actId="478"/>
          <ac:picMkLst>
            <pc:docMk/>
            <pc:sldMk cId="1057896218" sldId="274"/>
            <ac:picMk id="20" creationId="{62E42A4D-A967-465D-9979-F403463A140A}"/>
          </ac:picMkLst>
        </pc:picChg>
      </pc:sldChg>
      <pc:sldChg chg="modSp add del mod ord">
        <pc:chgData name="Simon Troup" userId="4c71bb9a-90d8-4109-ae88-6ace38daa97c" providerId="ADAL" clId="{DC1B9257-B4D3-4800-8643-E37451247F5E}" dt="2022-07-27T11:19:37.690" v="9004" actId="47"/>
        <pc:sldMkLst>
          <pc:docMk/>
          <pc:sldMk cId="3051925010" sldId="275"/>
        </pc:sldMkLst>
        <pc:spChg chg="mod">
          <ac:chgData name="Simon Troup" userId="4c71bb9a-90d8-4109-ae88-6ace38daa97c" providerId="ADAL" clId="{DC1B9257-B4D3-4800-8643-E37451247F5E}" dt="2022-07-27T08:31:15.259" v="5085" actId="20577"/>
          <ac:spMkLst>
            <pc:docMk/>
            <pc:sldMk cId="3051925010" sldId="275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08:54:44.165" v="6754"/>
          <ac:spMkLst>
            <pc:docMk/>
            <pc:sldMk cId="3051925010" sldId="275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37:48.183" v="5687" actId="20577"/>
          <ac:spMkLst>
            <pc:docMk/>
            <pc:sldMk cId="3051925010" sldId="275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34:54.821" v="5226" actId="20577"/>
          <ac:spMkLst>
            <pc:docMk/>
            <pc:sldMk cId="3051925010" sldId="275"/>
            <ac:spMk id="23" creationId="{7C344DC8-56EB-4DC0-A7F8-07B503B87752}"/>
          </ac:spMkLst>
        </pc:spChg>
      </pc:sldChg>
      <pc:sldChg chg="modSp add mod">
        <pc:chgData name="Simon Troup" userId="4c71bb9a-90d8-4109-ae88-6ace38daa97c" providerId="ADAL" clId="{DC1B9257-B4D3-4800-8643-E37451247F5E}" dt="2022-07-27T11:26:43.785" v="9317" actId="20577"/>
        <pc:sldMkLst>
          <pc:docMk/>
          <pc:sldMk cId="1231470178" sldId="276"/>
        </pc:sldMkLst>
        <pc:spChg chg="mod">
          <ac:chgData name="Simon Troup" userId="4c71bb9a-90d8-4109-ae88-6ace38daa97c" providerId="ADAL" clId="{DC1B9257-B4D3-4800-8643-E37451247F5E}" dt="2022-07-27T08:42:51.507" v="5945" actId="20577"/>
          <ac:spMkLst>
            <pc:docMk/>
            <pc:sldMk cId="1231470178" sldId="276"/>
            <ac:spMk id="2" creationId="{D508B077-B236-45BF-916E-E77CF2714E15}"/>
          </ac:spMkLst>
        </pc:spChg>
        <pc:spChg chg="mod">
          <ac:chgData name="Simon Troup" userId="4c71bb9a-90d8-4109-ae88-6ace38daa97c" providerId="ADAL" clId="{DC1B9257-B4D3-4800-8643-E37451247F5E}" dt="2022-07-27T11:26:43.785" v="9317" actId="20577"/>
          <ac:spMkLst>
            <pc:docMk/>
            <pc:sldMk cId="1231470178" sldId="276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08:49:53.010" v="6611" actId="20577"/>
          <ac:spMkLst>
            <pc:docMk/>
            <pc:sldMk cId="1231470178" sldId="276"/>
            <ac:spMk id="22" creationId="{EDC8065B-28E2-4173-B4BD-058916E10D68}"/>
          </ac:spMkLst>
        </pc:spChg>
        <pc:spChg chg="mod">
          <ac:chgData name="Simon Troup" userId="4c71bb9a-90d8-4109-ae88-6ace38daa97c" providerId="ADAL" clId="{DC1B9257-B4D3-4800-8643-E37451247F5E}" dt="2022-07-27T08:49:39.285" v="6602" actId="20577"/>
          <ac:spMkLst>
            <pc:docMk/>
            <pc:sldMk cId="1231470178" sldId="276"/>
            <ac:spMk id="23" creationId="{7C344DC8-56EB-4DC0-A7F8-07B503B87752}"/>
          </ac:spMkLst>
        </pc:spChg>
      </pc:sldChg>
      <pc:sldChg chg="addSp delSp modSp add mod ord">
        <pc:chgData name="Simon Troup" userId="4c71bb9a-90d8-4109-ae88-6ace38daa97c" providerId="ADAL" clId="{DC1B9257-B4D3-4800-8643-E37451247F5E}" dt="2022-07-27T11:29:11.146" v="9397" actId="20577"/>
        <pc:sldMkLst>
          <pc:docMk/>
          <pc:sldMk cId="894464224" sldId="277"/>
        </pc:sldMkLst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2" creationId="{E3D3C18C-C4BF-455E-AA6A-E1C7F9ECB879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2" creationId="{94FBC093-BE0A-4345-8AC6-F9D716ED4BCC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3" creationId="{B6006897-73BC-470E-8896-AAECDF4D4E14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4" creationId="{089A7254-B484-4D50-846E-547C1E2B3DFA}"/>
          </ac:spMkLst>
        </pc:spChg>
        <pc:spChg chg="add 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5" creationId="{54AB5518-7DB2-4F0F-B237-AF69D5A6FAC5}"/>
          </ac:spMkLst>
        </pc:spChg>
        <pc:spChg chg="add 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6" creationId="{BFC35D85-7B4B-4233-A720-373FE9F269E7}"/>
          </ac:spMkLst>
        </pc:spChg>
        <pc:spChg chg="add 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7" creationId="{48B77412-8966-47AC-8EEB-FBDC80CD27B5}"/>
          </ac:spMkLst>
        </pc:spChg>
        <pc:spChg chg="add mod">
          <ac:chgData name="Simon Troup" userId="4c71bb9a-90d8-4109-ae88-6ace38daa97c" providerId="ADAL" clId="{DC1B9257-B4D3-4800-8643-E37451247F5E}" dt="2022-07-27T11:29:11.146" v="9397" actId="20577"/>
          <ac:spMkLst>
            <pc:docMk/>
            <pc:sldMk cId="894464224" sldId="277"/>
            <ac:spMk id="18" creationId="{D7B3306C-4E63-4359-AD6F-B14BAB4D115F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19" creationId="{96A677CE-1D9F-4D02-B589-24353621B346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21" creationId="{98F27A8B-02BC-4636-B7D8-1787546F1DEB}"/>
          </ac:spMkLst>
        </pc:spChg>
        <pc:spChg chg="del mod">
          <ac:chgData name="Simon Troup" userId="4c71bb9a-90d8-4109-ae88-6ace38daa97c" providerId="ADAL" clId="{DC1B9257-B4D3-4800-8643-E37451247F5E}" dt="2022-07-27T11:27:35.548" v="9323" actId="478"/>
          <ac:spMkLst>
            <pc:docMk/>
            <pc:sldMk cId="894464224" sldId="277"/>
            <ac:spMk id="22" creationId="{927977E5-9306-40A1-8123-FC18D06812A8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23" creationId="{806FCB5B-D6AC-4A12-8F40-1A16D7BD09F4}"/>
          </ac:spMkLst>
        </pc:spChg>
        <pc:spChg chg="mod">
          <ac:chgData name="Simon Troup" userId="4c71bb9a-90d8-4109-ae88-6ace38daa97c" providerId="ADAL" clId="{DC1B9257-B4D3-4800-8643-E37451247F5E}" dt="2022-07-27T11:23:11.852" v="9092" actId="20577"/>
          <ac:spMkLst>
            <pc:docMk/>
            <pc:sldMk cId="894464224" sldId="277"/>
            <ac:spMk id="24" creationId="{C16AFAD4-1752-440E-91A7-7E6A90DEFCC3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25" creationId="{19AA13B8-930F-4733-AB01-78D6D64FA756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26" creationId="{DE478A77-EAD4-46EB-9657-76A5539A9AAA}"/>
          </ac:spMkLst>
        </pc:spChg>
        <pc:spChg chg="mod">
          <ac:chgData name="Simon Troup" userId="4c71bb9a-90d8-4109-ae88-6ace38daa97c" providerId="ADAL" clId="{DC1B9257-B4D3-4800-8643-E37451247F5E}" dt="2022-07-27T08:51:32.444" v="6697" actId="1076"/>
          <ac:spMkLst>
            <pc:docMk/>
            <pc:sldMk cId="894464224" sldId="277"/>
            <ac:spMk id="27" creationId="{142412B2-81E6-4FE1-9EED-986B3CD0919F}"/>
          </ac:spMkLst>
        </pc:spChg>
      </pc:sldChg>
      <pc:sldChg chg="addSp delSp modSp add mod">
        <pc:chgData name="Simon Troup" userId="4c71bb9a-90d8-4109-ae88-6ace38daa97c" providerId="ADAL" clId="{DC1B9257-B4D3-4800-8643-E37451247F5E}" dt="2022-07-27T09:15:32.802" v="7137" actId="20577"/>
        <pc:sldMkLst>
          <pc:docMk/>
          <pc:sldMk cId="12599377" sldId="278"/>
        </pc:sldMkLst>
        <pc:spChg chg="add del">
          <ac:chgData name="Simon Troup" userId="4c71bb9a-90d8-4109-ae88-6ace38daa97c" providerId="ADAL" clId="{DC1B9257-B4D3-4800-8643-E37451247F5E}" dt="2022-07-27T09:07:41.599" v="6802" actId="22"/>
          <ac:spMkLst>
            <pc:docMk/>
            <pc:sldMk cId="12599377" sldId="278"/>
            <ac:spMk id="8" creationId="{637D729E-0B60-43EC-A488-C763DC7AD7BD}"/>
          </ac:spMkLst>
        </pc:spChg>
        <pc:spChg chg="add del">
          <ac:chgData name="Simon Troup" userId="4c71bb9a-90d8-4109-ae88-6ace38daa97c" providerId="ADAL" clId="{DC1B9257-B4D3-4800-8643-E37451247F5E}" dt="2022-07-27T09:07:45.790" v="6806" actId="22"/>
          <ac:spMkLst>
            <pc:docMk/>
            <pc:sldMk cId="12599377" sldId="278"/>
            <ac:spMk id="10" creationId="{292B3DCA-8316-4392-80DC-03A95E48BA03}"/>
          </ac:spMkLst>
        </pc:spChg>
        <pc:spChg chg="add mod">
          <ac:chgData name="Simon Troup" userId="4c71bb9a-90d8-4109-ae88-6ace38daa97c" providerId="ADAL" clId="{DC1B9257-B4D3-4800-8643-E37451247F5E}" dt="2022-07-27T09:15:32.802" v="7137" actId="20577"/>
          <ac:spMkLst>
            <pc:docMk/>
            <pc:sldMk cId="12599377" sldId="278"/>
            <ac:spMk id="12" creationId="{F48D9635-1E7B-40E0-A634-FB42B99E0E8B}"/>
          </ac:spMkLst>
        </pc:spChg>
        <pc:spChg chg="mod">
          <ac:chgData name="Simon Troup" userId="4c71bb9a-90d8-4109-ae88-6ace38daa97c" providerId="ADAL" clId="{DC1B9257-B4D3-4800-8643-E37451247F5E}" dt="2022-07-27T09:13:10.207" v="6985" actId="1076"/>
          <ac:spMkLst>
            <pc:docMk/>
            <pc:sldMk cId="12599377" sldId="278"/>
            <ac:spMk id="14" creationId="{09516341-5573-4381-801F-64BB85EDD89E}"/>
          </ac:spMkLst>
        </pc:spChg>
        <pc:spChg chg="mod">
          <ac:chgData name="Simon Troup" userId="4c71bb9a-90d8-4109-ae88-6ace38daa97c" providerId="ADAL" clId="{DC1B9257-B4D3-4800-8643-E37451247F5E}" dt="2022-07-27T09:13:10.207" v="6985" actId="1076"/>
          <ac:spMkLst>
            <pc:docMk/>
            <pc:sldMk cId="12599377" sldId="278"/>
            <ac:spMk id="18" creationId="{371E7456-C4CB-421E-BCAD-0C2DF8DE4743}"/>
          </ac:spMkLst>
        </pc:spChg>
        <pc:spChg chg="mod">
          <ac:chgData name="Simon Troup" userId="4c71bb9a-90d8-4109-ae88-6ace38daa97c" providerId="ADAL" clId="{DC1B9257-B4D3-4800-8643-E37451247F5E}" dt="2022-07-27T09:13:10.207" v="6985" actId="1076"/>
          <ac:spMkLst>
            <pc:docMk/>
            <pc:sldMk cId="12599377" sldId="278"/>
            <ac:spMk id="19" creationId="{F768A1B7-E39E-4C73-86E1-15FD6F191BB6}"/>
          </ac:spMkLst>
        </pc:spChg>
        <pc:spChg chg="mod">
          <ac:chgData name="Simon Troup" userId="4c71bb9a-90d8-4109-ae88-6ace38daa97c" providerId="ADAL" clId="{DC1B9257-B4D3-4800-8643-E37451247F5E}" dt="2022-07-27T09:13:10.207" v="6985" actId="1076"/>
          <ac:spMkLst>
            <pc:docMk/>
            <pc:sldMk cId="12599377" sldId="278"/>
            <ac:spMk id="20" creationId="{2DE1EEDF-2E63-4B86-9633-54636CA590BD}"/>
          </ac:spMkLst>
        </pc:spChg>
        <pc:spChg chg="mod">
          <ac:chgData name="Simon Troup" userId="4c71bb9a-90d8-4109-ae88-6ace38daa97c" providerId="ADAL" clId="{DC1B9257-B4D3-4800-8643-E37451247F5E}" dt="2022-07-27T09:12:59.768" v="6984" actId="20577"/>
          <ac:spMkLst>
            <pc:docMk/>
            <pc:sldMk cId="12599377" sldId="278"/>
            <ac:spMk id="21" creationId="{1139DC86-C178-4F2D-BC77-1C88DDF8F88B}"/>
          </ac:spMkLst>
        </pc:spChg>
      </pc:sldChg>
      <pc:sldChg chg="addSp delSp modSp new mod">
        <pc:chgData name="Simon Troup" userId="4c71bb9a-90d8-4109-ae88-6ace38daa97c" providerId="ADAL" clId="{DC1B9257-B4D3-4800-8643-E37451247F5E}" dt="2022-07-27T09:28:24.964" v="8074" actId="1076"/>
        <pc:sldMkLst>
          <pc:docMk/>
          <pc:sldMk cId="3308215417" sldId="279"/>
        </pc:sldMkLst>
        <pc:spChg chg="add del">
          <ac:chgData name="Simon Troup" userId="4c71bb9a-90d8-4109-ae88-6ace38daa97c" providerId="ADAL" clId="{DC1B9257-B4D3-4800-8643-E37451247F5E}" dt="2022-07-27T09:26:50.628" v="8068" actId="478"/>
          <ac:spMkLst>
            <pc:docMk/>
            <pc:sldMk cId="3308215417" sldId="279"/>
            <ac:spMk id="2" creationId="{3CCFEC80-9CC3-44E5-81F8-02165B6F3739}"/>
          </ac:spMkLst>
        </pc:spChg>
        <pc:spChg chg="del">
          <ac:chgData name="Simon Troup" userId="4c71bb9a-90d8-4109-ae88-6ace38daa97c" providerId="ADAL" clId="{DC1B9257-B4D3-4800-8643-E37451247F5E}" dt="2022-07-27T09:26:39.768" v="8064" actId="478"/>
          <ac:spMkLst>
            <pc:docMk/>
            <pc:sldMk cId="3308215417" sldId="279"/>
            <ac:spMk id="3" creationId="{48F1E8D7-15B2-4CB7-A07C-A25505F8CB5E}"/>
          </ac:spMkLst>
        </pc:spChg>
        <pc:picChg chg="add del mod">
          <ac:chgData name="Simon Troup" userId="4c71bb9a-90d8-4109-ae88-6ace38daa97c" providerId="ADAL" clId="{DC1B9257-B4D3-4800-8643-E37451247F5E}" dt="2022-07-27T09:27:53.976" v="8071" actId="478"/>
          <ac:picMkLst>
            <pc:docMk/>
            <pc:sldMk cId="3308215417" sldId="279"/>
            <ac:picMk id="1026" creationId="{CD624A8E-50FB-456B-9345-A0EF9115AC00}"/>
          </ac:picMkLst>
        </pc:picChg>
        <pc:picChg chg="add mod">
          <ac:chgData name="Simon Troup" userId="4c71bb9a-90d8-4109-ae88-6ace38daa97c" providerId="ADAL" clId="{DC1B9257-B4D3-4800-8643-E37451247F5E}" dt="2022-07-27T09:28:24.964" v="8074" actId="1076"/>
          <ac:picMkLst>
            <pc:docMk/>
            <pc:sldMk cId="3308215417" sldId="279"/>
            <ac:picMk id="1028" creationId="{6608A585-3148-4725-8059-0BC954D2B7C5}"/>
          </ac:picMkLst>
        </pc:picChg>
      </pc:sldChg>
      <pc:sldChg chg="addSp delSp modSp new mod ord">
        <pc:chgData name="Simon Troup" userId="4c71bb9a-90d8-4109-ae88-6ace38daa97c" providerId="ADAL" clId="{DC1B9257-B4D3-4800-8643-E37451247F5E}" dt="2022-07-27T09:42:52.669" v="8312"/>
        <pc:sldMkLst>
          <pc:docMk/>
          <pc:sldMk cId="935222844" sldId="280"/>
        </pc:sldMkLst>
        <pc:spChg chg="del">
          <ac:chgData name="Simon Troup" userId="4c71bb9a-90d8-4109-ae88-6ace38daa97c" providerId="ADAL" clId="{DC1B9257-B4D3-4800-8643-E37451247F5E}" dt="2022-07-27T09:31:15.012" v="8143" actId="478"/>
          <ac:spMkLst>
            <pc:docMk/>
            <pc:sldMk cId="935222844" sldId="280"/>
            <ac:spMk id="2" creationId="{BC9F9107-6417-41FF-B90C-EEDE3269B639}"/>
          </ac:spMkLst>
        </pc:spChg>
        <pc:spChg chg="del">
          <ac:chgData name="Simon Troup" userId="4c71bb9a-90d8-4109-ae88-6ace38daa97c" providerId="ADAL" clId="{DC1B9257-B4D3-4800-8643-E37451247F5E}" dt="2022-07-27T09:31:12.307" v="8142" actId="478"/>
          <ac:spMkLst>
            <pc:docMk/>
            <pc:sldMk cId="935222844" sldId="280"/>
            <ac:spMk id="3" creationId="{2A7550C4-3DC9-4329-A33A-62FDEF8C16DC}"/>
          </ac:spMkLst>
        </pc:spChg>
        <pc:spChg chg="add del mod">
          <ac:chgData name="Simon Troup" userId="4c71bb9a-90d8-4109-ae88-6ace38daa97c" providerId="ADAL" clId="{DC1B9257-B4D3-4800-8643-E37451247F5E}" dt="2022-07-27T09:33:49.248" v="8211" actId="478"/>
          <ac:spMkLst>
            <pc:docMk/>
            <pc:sldMk cId="935222844" sldId="280"/>
            <ac:spMk id="4" creationId="{0EA4D0AC-85A1-4535-8A37-AF3AC530E45D}"/>
          </ac:spMkLst>
        </pc:spChg>
        <pc:spChg chg="del mod topLvl">
          <ac:chgData name="Simon Troup" userId="4c71bb9a-90d8-4109-ae88-6ace38daa97c" providerId="ADAL" clId="{DC1B9257-B4D3-4800-8643-E37451247F5E}" dt="2022-07-27T09:37:46.084" v="8259" actId="478"/>
          <ac:spMkLst>
            <pc:docMk/>
            <pc:sldMk cId="935222844" sldId="280"/>
            <ac:spMk id="6" creationId="{DF85DABC-35F7-4365-B811-8BA60915BF5D}"/>
          </ac:spMkLst>
        </pc:spChg>
        <pc:spChg chg="add del mod topLvl">
          <ac:chgData name="Simon Troup" userId="4c71bb9a-90d8-4109-ae88-6ace38daa97c" providerId="ADAL" clId="{DC1B9257-B4D3-4800-8643-E37451247F5E}" dt="2022-07-27T09:33:44.571" v="8210" actId="478"/>
          <ac:spMkLst>
            <pc:docMk/>
            <pc:sldMk cId="935222844" sldId="280"/>
            <ac:spMk id="7" creationId="{D75CB0C0-4CAF-4086-B4D0-74B62C11FA3D}"/>
          </ac:spMkLst>
        </pc:spChg>
        <pc:spChg chg="add del mod topLvl">
          <ac:chgData name="Simon Troup" userId="4c71bb9a-90d8-4109-ae88-6ace38daa97c" providerId="ADAL" clId="{DC1B9257-B4D3-4800-8643-E37451247F5E}" dt="2022-07-27T09:37:46.084" v="8259" actId="478"/>
          <ac:spMkLst>
            <pc:docMk/>
            <pc:sldMk cId="935222844" sldId="280"/>
            <ac:spMk id="8" creationId="{05949886-E114-496A-9335-D3BD4EE93ADB}"/>
          </ac:spMkLst>
        </pc:spChg>
        <pc:spChg chg="add del mod topLvl">
          <ac:chgData name="Simon Troup" userId="4c71bb9a-90d8-4109-ae88-6ace38daa97c" providerId="ADAL" clId="{DC1B9257-B4D3-4800-8643-E37451247F5E}" dt="2022-07-27T09:33:30.525" v="8208" actId="478"/>
          <ac:spMkLst>
            <pc:docMk/>
            <pc:sldMk cId="935222844" sldId="280"/>
            <ac:spMk id="9" creationId="{89EBCF5F-FE15-48C4-868A-9A4BDBC14761}"/>
          </ac:spMkLst>
        </pc:spChg>
        <pc:spChg chg="mod ord topLvl">
          <ac:chgData name="Simon Troup" userId="4c71bb9a-90d8-4109-ae88-6ace38daa97c" providerId="ADAL" clId="{DC1B9257-B4D3-4800-8643-E37451247F5E}" dt="2022-07-27T09:42:12.436" v="8303" actId="207"/>
          <ac:spMkLst>
            <pc:docMk/>
            <pc:sldMk cId="935222844" sldId="280"/>
            <ac:spMk id="15" creationId="{CAC9743E-F68A-4793-B219-0FB10A1BB4C1}"/>
          </ac:spMkLst>
        </pc:spChg>
        <pc:spChg chg="mod ord topLvl">
          <ac:chgData name="Simon Troup" userId="4c71bb9a-90d8-4109-ae88-6ace38daa97c" providerId="ADAL" clId="{DC1B9257-B4D3-4800-8643-E37451247F5E}" dt="2022-07-27T09:42:05.405" v="8301" actId="166"/>
          <ac:spMkLst>
            <pc:docMk/>
            <pc:sldMk cId="935222844" sldId="280"/>
            <ac:spMk id="16" creationId="{E0D22F8A-613A-4898-9904-894541BE2BCE}"/>
          </ac:spMkLst>
        </pc:spChg>
        <pc:spChg chg="mod ord topLvl">
          <ac:chgData name="Simon Troup" userId="4c71bb9a-90d8-4109-ae88-6ace38daa97c" providerId="ADAL" clId="{DC1B9257-B4D3-4800-8643-E37451247F5E}" dt="2022-07-27T09:41:55.066" v="8299" actId="171"/>
          <ac:spMkLst>
            <pc:docMk/>
            <pc:sldMk cId="935222844" sldId="280"/>
            <ac:spMk id="17" creationId="{E3EF2468-261A-4067-808D-914F0FECBC00}"/>
          </ac:spMkLst>
        </pc:spChg>
        <pc:spChg chg="mod ord topLvl">
          <ac:chgData name="Simon Troup" userId="4c71bb9a-90d8-4109-ae88-6ace38daa97c" providerId="ADAL" clId="{DC1B9257-B4D3-4800-8643-E37451247F5E}" dt="2022-07-27T09:42:07.948" v="8302" actId="1076"/>
          <ac:spMkLst>
            <pc:docMk/>
            <pc:sldMk cId="935222844" sldId="280"/>
            <ac:spMk id="18" creationId="{B02C46EF-C075-4B66-818E-E7B1E1EAE037}"/>
          </ac:spMkLst>
        </pc:spChg>
        <pc:grpChg chg="add del mod">
          <ac:chgData name="Simon Troup" userId="4c71bb9a-90d8-4109-ae88-6ace38daa97c" providerId="ADAL" clId="{DC1B9257-B4D3-4800-8643-E37451247F5E}" dt="2022-07-27T09:33:11.766" v="8199" actId="165"/>
          <ac:grpSpMkLst>
            <pc:docMk/>
            <pc:sldMk cId="935222844" sldId="280"/>
            <ac:grpSpMk id="5" creationId="{B6990EAD-8535-40A3-9CB7-E7B55F6F718D}"/>
          </ac:grpSpMkLst>
        </pc:grpChg>
        <pc:grpChg chg="add del mod">
          <ac:chgData name="Simon Troup" userId="4c71bb9a-90d8-4109-ae88-6ace38daa97c" providerId="ADAL" clId="{DC1B9257-B4D3-4800-8643-E37451247F5E}" dt="2022-07-27T09:40:52.057" v="8292" actId="165"/>
          <ac:grpSpMkLst>
            <pc:docMk/>
            <pc:sldMk cId="935222844" sldId="280"/>
            <ac:grpSpMk id="14" creationId="{E5780CD9-4A71-4755-BE54-82AA4BBEEBED}"/>
          </ac:grpSpMkLst>
        </pc:grpChg>
        <pc:picChg chg="del mod topLvl">
          <ac:chgData name="Simon Troup" userId="4c71bb9a-90d8-4109-ae88-6ace38daa97c" providerId="ADAL" clId="{DC1B9257-B4D3-4800-8643-E37451247F5E}" dt="2022-07-27T09:37:46.084" v="8259" actId="478"/>
          <ac:picMkLst>
            <pc:docMk/>
            <pc:sldMk cId="935222844" sldId="280"/>
            <ac:picMk id="10" creationId="{1C1D781E-D2F8-4D7E-BE69-5EF892143A15}"/>
          </ac:picMkLst>
        </pc:picChg>
        <pc:picChg chg="del mod topLvl">
          <ac:chgData name="Simon Troup" userId="4c71bb9a-90d8-4109-ae88-6ace38daa97c" providerId="ADAL" clId="{DC1B9257-B4D3-4800-8643-E37451247F5E}" dt="2022-07-27T09:37:46.084" v="8259" actId="478"/>
          <ac:picMkLst>
            <pc:docMk/>
            <pc:sldMk cId="935222844" sldId="280"/>
            <ac:picMk id="11" creationId="{14BE947D-192E-4A1B-AC07-DB601725C47F}"/>
          </ac:picMkLst>
        </pc:picChg>
        <pc:picChg chg="del mod topLvl">
          <ac:chgData name="Simon Troup" userId="4c71bb9a-90d8-4109-ae88-6ace38daa97c" providerId="ADAL" clId="{DC1B9257-B4D3-4800-8643-E37451247F5E}" dt="2022-07-27T09:37:46.084" v="8259" actId="478"/>
          <ac:picMkLst>
            <pc:docMk/>
            <pc:sldMk cId="935222844" sldId="280"/>
            <ac:picMk id="12" creationId="{465BAF6F-B033-41F5-B9EC-24D5786B8338}"/>
          </ac:picMkLst>
        </pc:picChg>
        <pc:picChg chg="del mod topLvl">
          <ac:chgData name="Simon Troup" userId="4c71bb9a-90d8-4109-ae88-6ace38daa97c" providerId="ADAL" clId="{DC1B9257-B4D3-4800-8643-E37451247F5E}" dt="2022-07-27T09:37:46.084" v="8259" actId="478"/>
          <ac:picMkLst>
            <pc:docMk/>
            <pc:sldMk cId="935222844" sldId="280"/>
            <ac:picMk id="13" creationId="{667AC260-6471-4658-BCCD-4D5FBD5E1CB1}"/>
          </ac:picMkLst>
        </pc:picChg>
        <pc:picChg chg="del mod topLvl">
          <ac:chgData name="Simon Troup" userId="4c71bb9a-90d8-4109-ae88-6ace38daa97c" providerId="ADAL" clId="{DC1B9257-B4D3-4800-8643-E37451247F5E}" dt="2022-07-27T09:42:48.792" v="8308" actId="478"/>
          <ac:picMkLst>
            <pc:docMk/>
            <pc:sldMk cId="935222844" sldId="280"/>
            <ac:picMk id="19" creationId="{5C12C8A3-B830-41AB-BA7C-8F5722AD4318}"/>
          </ac:picMkLst>
        </pc:picChg>
        <pc:picChg chg="del mod topLvl">
          <ac:chgData name="Simon Troup" userId="4c71bb9a-90d8-4109-ae88-6ace38daa97c" providerId="ADAL" clId="{DC1B9257-B4D3-4800-8643-E37451247F5E}" dt="2022-07-27T09:42:49.495" v="8309" actId="478"/>
          <ac:picMkLst>
            <pc:docMk/>
            <pc:sldMk cId="935222844" sldId="280"/>
            <ac:picMk id="20" creationId="{C423A16E-BCFB-4D0C-A9F4-6752E5683D33}"/>
          </ac:picMkLst>
        </pc:picChg>
        <pc:picChg chg="del mod topLvl">
          <ac:chgData name="Simon Troup" userId="4c71bb9a-90d8-4109-ae88-6ace38daa97c" providerId="ADAL" clId="{DC1B9257-B4D3-4800-8643-E37451247F5E}" dt="2022-07-27T09:42:51.550" v="8311" actId="478"/>
          <ac:picMkLst>
            <pc:docMk/>
            <pc:sldMk cId="935222844" sldId="280"/>
            <ac:picMk id="21" creationId="{C3A46B2C-E3FC-46CC-ABF6-91C1881A1168}"/>
          </ac:picMkLst>
        </pc:picChg>
        <pc:picChg chg="del mod topLvl">
          <ac:chgData name="Simon Troup" userId="4c71bb9a-90d8-4109-ae88-6ace38daa97c" providerId="ADAL" clId="{DC1B9257-B4D3-4800-8643-E37451247F5E}" dt="2022-07-27T09:42:50.386" v="8310" actId="478"/>
          <ac:picMkLst>
            <pc:docMk/>
            <pc:sldMk cId="935222844" sldId="280"/>
            <ac:picMk id="22" creationId="{BAB5B6D1-4BD1-4A60-8041-63085249A552}"/>
          </ac:picMkLst>
        </pc:picChg>
        <pc:picChg chg="add mod">
          <ac:chgData name="Simon Troup" userId="4c71bb9a-90d8-4109-ae88-6ace38daa97c" providerId="ADAL" clId="{DC1B9257-B4D3-4800-8643-E37451247F5E}" dt="2022-07-27T09:42:52.669" v="8312"/>
          <ac:picMkLst>
            <pc:docMk/>
            <pc:sldMk cId="935222844" sldId="280"/>
            <ac:picMk id="23" creationId="{65D2FF5D-AD97-406F-81DD-A1472CDC0BBF}"/>
          </ac:picMkLst>
        </pc:picChg>
        <pc:picChg chg="add mod">
          <ac:chgData name="Simon Troup" userId="4c71bb9a-90d8-4109-ae88-6ace38daa97c" providerId="ADAL" clId="{DC1B9257-B4D3-4800-8643-E37451247F5E}" dt="2022-07-27T09:42:52.669" v="8312"/>
          <ac:picMkLst>
            <pc:docMk/>
            <pc:sldMk cId="935222844" sldId="280"/>
            <ac:picMk id="24" creationId="{45EE1665-2855-4A5B-8B28-462866F12270}"/>
          </ac:picMkLst>
        </pc:picChg>
        <pc:picChg chg="add mod">
          <ac:chgData name="Simon Troup" userId="4c71bb9a-90d8-4109-ae88-6ace38daa97c" providerId="ADAL" clId="{DC1B9257-B4D3-4800-8643-E37451247F5E}" dt="2022-07-27T09:42:52.669" v="8312"/>
          <ac:picMkLst>
            <pc:docMk/>
            <pc:sldMk cId="935222844" sldId="280"/>
            <ac:picMk id="25" creationId="{B4954FB4-A60B-4F8E-899B-800BD1D55D2E}"/>
          </ac:picMkLst>
        </pc:picChg>
        <pc:picChg chg="add mod">
          <ac:chgData name="Simon Troup" userId="4c71bb9a-90d8-4109-ae88-6ace38daa97c" providerId="ADAL" clId="{DC1B9257-B4D3-4800-8643-E37451247F5E}" dt="2022-07-27T09:42:52.669" v="8312"/>
          <ac:picMkLst>
            <pc:docMk/>
            <pc:sldMk cId="935222844" sldId="280"/>
            <ac:picMk id="26" creationId="{A91ABC73-2E5C-493D-9FB7-0D9E8C6F1B9D}"/>
          </ac:picMkLst>
        </pc:picChg>
      </pc:sldChg>
      <pc:sldChg chg="addSp delSp modSp add mod ord">
        <pc:chgData name="Simon Troup" userId="4c71bb9a-90d8-4109-ae88-6ace38daa97c" providerId="ADAL" clId="{DC1B9257-B4D3-4800-8643-E37451247F5E}" dt="2022-07-27T09:40:01.851" v="8291" actId="167"/>
        <pc:sldMkLst>
          <pc:docMk/>
          <pc:sldMk cId="4204709557" sldId="281"/>
        </pc:sldMkLst>
        <pc:spChg chg="del mod">
          <ac:chgData name="Simon Troup" userId="4c71bb9a-90d8-4109-ae88-6ace38daa97c" providerId="ADAL" clId="{DC1B9257-B4D3-4800-8643-E37451247F5E}" dt="2022-07-27T09:34:09.317" v="8214" actId="478"/>
          <ac:spMkLst>
            <pc:docMk/>
            <pc:sldMk cId="4204709557" sldId="281"/>
            <ac:spMk id="4" creationId="{0EA4D0AC-85A1-4535-8A37-AF3AC530E45D}"/>
          </ac:spMkLst>
        </pc:spChg>
        <pc:spChg chg="add del mod topLvl">
          <ac:chgData name="Simon Troup" userId="4c71bb9a-90d8-4109-ae88-6ace38daa97c" providerId="ADAL" clId="{DC1B9257-B4D3-4800-8643-E37451247F5E}" dt="2022-07-27T09:38:02.117" v="8262" actId="478"/>
          <ac:spMkLst>
            <pc:docMk/>
            <pc:sldMk cId="4204709557" sldId="281"/>
            <ac:spMk id="5" creationId="{C491DA3F-DDBC-48FF-A39E-5A200EE51209}"/>
          </ac:spMkLst>
        </pc:spChg>
        <pc:spChg chg="add del mod topLvl">
          <ac:chgData name="Simon Troup" userId="4c71bb9a-90d8-4109-ae88-6ace38daa97c" providerId="ADAL" clId="{DC1B9257-B4D3-4800-8643-E37451247F5E}" dt="2022-07-27T09:35:46.710" v="8240" actId="478"/>
          <ac:spMkLst>
            <pc:docMk/>
            <pc:sldMk cId="4204709557" sldId="281"/>
            <ac:spMk id="6" creationId="{6B861ED3-AFC5-45EA-8043-8D2F7E976CE2}"/>
          </ac:spMkLst>
        </pc:spChg>
        <pc:spChg chg="add del mod topLvl">
          <ac:chgData name="Simon Troup" userId="4c71bb9a-90d8-4109-ae88-6ace38daa97c" providerId="ADAL" clId="{DC1B9257-B4D3-4800-8643-E37451247F5E}" dt="2022-07-27T09:38:02.117" v="8262" actId="478"/>
          <ac:spMkLst>
            <pc:docMk/>
            <pc:sldMk cId="4204709557" sldId="281"/>
            <ac:spMk id="7" creationId="{F4B4513B-B26D-430C-9ADC-5CC8475E3383}"/>
          </ac:spMkLst>
        </pc:spChg>
        <pc:spChg chg="add del mod topLvl">
          <ac:chgData name="Simon Troup" userId="4c71bb9a-90d8-4109-ae88-6ace38daa97c" providerId="ADAL" clId="{DC1B9257-B4D3-4800-8643-E37451247F5E}" dt="2022-07-27T09:38:02.117" v="8262" actId="478"/>
          <ac:spMkLst>
            <pc:docMk/>
            <pc:sldMk cId="4204709557" sldId="281"/>
            <ac:spMk id="8" creationId="{B17F5905-75CC-4131-B512-A7DA930C0946}"/>
          </ac:spMkLst>
        </pc:spChg>
        <pc:spChg chg="mod topLvl">
          <ac:chgData name="Simon Troup" userId="4c71bb9a-90d8-4109-ae88-6ace38daa97c" providerId="ADAL" clId="{DC1B9257-B4D3-4800-8643-E37451247F5E}" dt="2022-07-27T09:39:14.411" v="8280" actId="165"/>
          <ac:spMkLst>
            <pc:docMk/>
            <pc:sldMk cId="4204709557" sldId="281"/>
            <ac:spMk id="14" creationId="{C80ED44B-9584-4B07-95B2-747AC5FE1B80}"/>
          </ac:spMkLst>
        </pc:spChg>
        <pc:spChg chg="mod topLvl">
          <ac:chgData name="Simon Troup" userId="4c71bb9a-90d8-4109-ae88-6ace38daa97c" providerId="ADAL" clId="{DC1B9257-B4D3-4800-8643-E37451247F5E}" dt="2022-07-27T09:39:39.997" v="8287" actId="207"/>
          <ac:spMkLst>
            <pc:docMk/>
            <pc:sldMk cId="4204709557" sldId="281"/>
            <ac:spMk id="15" creationId="{0AB64C05-1388-42C3-9B4C-C8EFBC406A2C}"/>
          </ac:spMkLst>
        </pc:spChg>
        <pc:spChg chg="mod ord topLvl">
          <ac:chgData name="Simon Troup" userId="4c71bb9a-90d8-4109-ae88-6ace38daa97c" providerId="ADAL" clId="{DC1B9257-B4D3-4800-8643-E37451247F5E}" dt="2022-07-27T09:40:01.851" v="8291" actId="167"/>
          <ac:spMkLst>
            <pc:docMk/>
            <pc:sldMk cId="4204709557" sldId="281"/>
            <ac:spMk id="16" creationId="{3EBBE50F-D3CF-446B-A3EB-6C30B81D12D3}"/>
          </ac:spMkLst>
        </pc:spChg>
        <pc:spChg chg="mod ord topLvl">
          <ac:chgData name="Simon Troup" userId="4c71bb9a-90d8-4109-ae88-6ace38daa97c" providerId="ADAL" clId="{DC1B9257-B4D3-4800-8643-E37451247F5E}" dt="2022-07-27T09:39:46.309" v="8289" actId="167"/>
          <ac:spMkLst>
            <pc:docMk/>
            <pc:sldMk cId="4204709557" sldId="281"/>
            <ac:spMk id="17" creationId="{4113F2FC-B214-4407-826A-D10F83CE510D}"/>
          </ac:spMkLst>
        </pc:spChg>
        <pc:grpChg chg="add del mod">
          <ac:chgData name="Simon Troup" userId="4c71bb9a-90d8-4109-ae88-6ace38daa97c" providerId="ADAL" clId="{DC1B9257-B4D3-4800-8643-E37451247F5E}" dt="2022-07-27T09:35:23.884" v="8235" actId="165"/>
          <ac:grpSpMkLst>
            <pc:docMk/>
            <pc:sldMk cId="4204709557" sldId="281"/>
            <ac:grpSpMk id="3" creationId="{B848FCEF-533D-48D9-8EE4-085243DB9FD0}"/>
          </ac:grpSpMkLst>
        </pc:grpChg>
        <pc:grpChg chg="add del mod">
          <ac:chgData name="Simon Troup" userId="4c71bb9a-90d8-4109-ae88-6ace38daa97c" providerId="ADAL" clId="{DC1B9257-B4D3-4800-8643-E37451247F5E}" dt="2022-07-27T09:39:14.411" v="8280" actId="165"/>
          <ac:grpSpMkLst>
            <pc:docMk/>
            <pc:sldMk cId="4204709557" sldId="281"/>
            <ac:grpSpMk id="13" creationId="{10509DEC-96ED-422C-8D52-CDADD3264E1C}"/>
          </ac:grpSpMkLst>
        </pc:grpChg>
        <pc:picChg chg="add del mod topLvl">
          <ac:chgData name="Simon Troup" userId="4c71bb9a-90d8-4109-ae88-6ace38daa97c" providerId="ADAL" clId="{DC1B9257-B4D3-4800-8643-E37451247F5E}" dt="2022-07-27T09:38:02.117" v="8262" actId="478"/>
          <ac:picMkLst>
            <pc:docMk/>
            <pc:sldMk cId="4204709557" sldId="281"/>
            <ac:picMk id="9" creationId="{547B630F-9081-4CF9-B1F8-6F2AF0460201}"/>
          </ac:picMkLst>
        </pc:picChg>
        <pc:picChg chg="add del mod topLvl">
          <ac:chgData name="Simon Troup" userId="4c71bb9a-90d8-4109-ae88-6ace38daa97c" providerId="ADAL" clId="{DC1B9257-B4D3-4800-8643-E37451247F5E}" dt="2022-07-27T09:38:02.117" v="8262" actId="478"/>
          <ac:picMkLst>
            <pc:docMk/>
            <pc:sldMk cId="4204709557" sldId="281"/>
            <ac:picMk id="10" creationId="{75734457-55FA-488B-B013-8236183E2CA0}"/>
          </ac:picMkLst>
        </pc:picChg>
        <pc:picChg chg="add del mod topLvl">
          <ac:chgData name="Simon Troup" userId="4c71bb9a-90d8-4109-ae88-6ace38daa97c" providerId="ADAL" clId="{DC1B9257-B4D3-4800-8643-E37451247F5E}" dt="2022-07-27T09:38:02.117" v="8262" actId="478"/>
          <ac:picMkLst>
            <pc:docMk/>
            <pc:sldMk cId="4204709557" sldId="281"/>
            <ac:picMk id="11" creationId="{2D5963FF-3807-4AA9-AA0C-3072EB4B84C9}"/>
          </ac:picMkLst>
        </pc:picChg>
        <pc:picChg chg="add del mod topLvl">
          <ac:chgData name="Simon Troup" userId="4c71bb9a-90d8-4109-ae88-6ace38daa97c" providerId="ADAL" clId="{DC1B9257-B4D3-4800-8643-E37451247F5E}" dt="2022-07-27T09:38:02.117" v="8262" actId="478"/>
          <ac:picMkLst>
            <pc:docMk/>
            <pc:sldMk cId="4204709557" sldId="281"/>
            <ac:picMk id="12" creationId="{8E471619-6B14-4014-96E4-89924E206C70}"/>
          </ac:picMkLst>
        </pc:picChg>
        <pc:picChg chg="mod topLvl">
          <ac:chgData name="Simon Troup" userId="4c71bb9a-90d8-4109-ae88-6ace38daa97c" providerId="ADAL" clId="{DC1B9257-B4D3-4800-8643-E37451247F5E}" dt="2022-07-27T09:39:14.411" v="8280" actId="165"/>
          <ac:picMkLst>
            <pc:docMk/>
            <pc:sldMk cId="4204709557" sldId="281"/>
            <ac:picMk id="18" creationId="{66863921-CEB1-461D-B4A0-2676760E953C}"/>
          </ac:picMkLst>
        </pc:picChg>
        <pc:picChg chg="mod topLvl">
          <ac:chgData name="Simon Troup" userId="4c71bb9a-90d8-4109-ae88-6ace38daa97c" providerId="ADAL" clId="{DC1B9257-B4D3-4800-8643-E37451247F5E}" dt="2022-07-27T09:39:14.411" v="8280" actId="165"/>
          <ac:picMkLst>
            <pc:docMk/>
            <pc:sldMk cId="4204709557" sldId="281"/>
            <ac:picMk id="19" creationId="{532D58BD-26E5-42B1-ADAF-FB89736901F5}"/>
          </ac:picMkLst>
        </pc:picChg>
        <pc:picChg chg="mod topLvl">
          <ac:chgData name="Simon Troup" userId="4c71bb9a-90d8-4109-ae88-6ace38daa97c" providerId="ADAL" clId="{DC1B9257-B4D3-4800-8643-E37451247F5E}" dt="2022-07-27T09:39:14.411" v="8280" actId="165"/>
          <ac:picMkLst>
            <pc:docMk/>
            <pc:sldMk cId="4204709557" sldId="281"/>
            <ac:picMk id="20" creationId="{1E7B8CD9-D35C-4806-9283-52F31B3AE687}"/>
          </ac:picMkLst>
        </pc:picChg>
        <pc:picChg chg="mod topLvl">
          <ac:chgData name="Simon Troup" userId="4c71bb9a-90d8-4109-ae88-6ace38daa97c" providerId="ADAL" clId="{DC1B9257-B4D3-4800-8643-E37451247F5E}" dt="2022-07-27T09:39:14.411" v="8280" actId="165"/>
          <ac:picMkLst>
            <pc:docMk/>
            <pc:sldMk cId="4204709557" sldId="281"/>
            <ac:picMk id="21" creationId="{8493141D-807B-4BC5-BE0F-E3B33467204E}"/>
          </ac:picMkLst>
        </pc:picChg>
      </pc:sldChg>
      <pc:sldChg chg="addSp delSp modSp add mod">
        <pc:chgData name="Simon Troup" userId="4c71bb9a-90d8-4109-ae88-6ace38daa97c" providerId="ADAL" clId="{DC1B9257-B4D3-4800-8643-E37451247F5E}" dt="2022-07-27T09:46:33.371" v="8342"/>
        <pc:sldMkLst>
          <pc:docMk/>
          <pc:sldMk cId="3901404613" sldId="282"/>
        </pc:sldMkLst>
        <pc:spChg chg="add del mod">
          <ac:chgData name="Simon Troup" userId="4c71bb9a-90d8-4109-ae88-6ace38daa97c" providerId="ADAL" clId="{DC1B9257-B4D3-4800-8643-E37451247F5E}" dt="2022-07-27T09:37:00.514" v="8253" actId="478"/>
          <ac:spMkLst>
            <pc:docMk/>
            <pc:sldMk cId="3901404613" sldId="282"/>
            <ac:spMk id="3" creationId="{9AF03D67-C9E5-4940-B76B-58419F2CF1C6}"/>
          </ac:spMkLst>
        </pc:spChg>
        <pc:spChg chg="del mod">
          <ac:chgData name="Simon Troup" userId="4c71bb9a-90d8-4109-ae88-6ace38daa97c" providerId="ADAL" clId="{DC1B9257-B4D3-4800-8643-E37451247F5E}" dt="2022-07-27T09:36:42.652" v="8251" actId="478"/>
          <ac:spMkLst>
            <pc:docMk/>
            <pc:sldMk cId="3901404613" sldId="282"/>
            <ac:spMk id="4" creationId="{0EA4D0AC-85A1-4535-8A37-AF3AC530E45D}"/>
          </ac:spMkLst>
        </pc:spChg>
        <pc:spChg chg="add del mod">
          <ac:chgData name="Simon Troup" userId="4c71bb9a-90d8-4109-ae88-6ace38daa97c" providerId="ADAL" clId="{DC1B9257-B4D3-4800-8643-E37451247F5E}" dt="2022-07-27T09:37:02.951" v="8255"/>
          <ac:spMkLst>
            <pc:docMk/>
            <pc:sldMk cId="3901404613" sldId="282"/>
            <ac:spMk id="5" creationId="{6DEB8396-163E-42DB-824B-E71D60EA6EC4}"/>
          </ac:spMkLst>
        </pc:spChg>
        <pc:spChg chg="mod topLvl">
          <ac:chgData name="Simon Troup" userId="4c71bb9a-90d8-4109-ae88-6ace38daa97c" providerId="ADAL" clId="{DC1B9257-B4D3-4800-8643-E37451247F5E}" dt="2022-07-27T09:37:19.763" v="8258" actId="165"/>
          <ac:spMkLst>
            <pc:docMk/>
            <pc:sldMk cId="3901404613" sldId="282"/>
            <ac:spMk id="7" creationId="{93AC10E4-50EB-4C1A-B5D9-81D93E77C29B}"/>
          </ac:spMkLst>
        </pc:spChg>
        <pc:spChg chg="mod topLvl">
          <ac:chgData name="Simon Troup" userId="4c71bb9a-90d8-4109-ae88-6ace38daa97c" providerId="ADAL" clId="{DC1B9257-B4D3-4800-8643-E37451247F5E}" dt="2022-07-27T09:39:02.043" v="8278" actId="207"/>
          <ac:spMkLst>
            <pc:docMk/>
            <pc:sldMk cId="3901404613" sldId="282"/>
            <ac:spMk id="8" creationId="{E694839A-3331-4315-8DFE-9BDB26ADA33F}"/>
          </ac:spMkLst>
        </pc:spChg>
        <pc:spChg chg="mod topLvl">
          <ac:chgData name="Simon Troup" userId="4c71bb9a-90d8-4109-ae88-6ace38daa97c" providerId="ADAL" clId="{DC1B9257-B4D3-4800-8643-E37451247F5E}" dt="2022-07-27T09:37:19.763" v="8258" actId="165"/>
          <ac:spMkLst>
            <pc:docMk/>
            <pc:sldMk cId="3901404613" sldId="282"/>
            <ac:spMk id="9" creationId="{093008E8-0662-4B14-B340-4B5F2DA08E2B}"/>
          </ac:spMkLst>
        </pc:spChg>
        <pc:spChg chg="mod ord topLvl">
          <ac:chgData name="Simon Troup" userId="4c71bb9a-90d8-4109-ae88-6ace38daa97c" providerId="ADAL" clId="{DC1B9257-B4D3-4800-8643-E37451247F5E}" dt="2022-07-27T09:39:02.491" v="8279" actId="1076"/>
          <ac:spMkLst>
            <pc:docMk/>
            <pc:sldMk cId="3901404613" sldId="282"/>
            <ac:spMk id="10" creationId="{9B38590B-DF1C-4C9E-89B4-0A304CB9C1B2}"/>
          </ac:spMkLst>
        </pc:spChg>
        <pc:spChg chg="add del mod">
          <ac:chgData name="Simon Troup" userId="4c71bb9a-90d8-4109-ae88-6ace38daa97c" providerId="ADAL" clId="{DC1B9257-B4D3-4800-8643-E37451247F5E}" dt="2022-07-27T09:46:33.371" v="8342"/>
          <ac:spMkLst>
            <pc:docMk/>
            <pc:sldMk cId="3901404613" sldId="282"/>
            <ac:spMk id="15" creationId="{461CE5B5-2D2C-42C0-8A25-D9676794CD35}"/>
          </ac:spMkLst>
        </pc:spChg>
        <pc:grpChg chg="add del mod">
          <ac:chgData name="Simon Troup" userId="4c71bb9a-90d8-4109-ae88-6ace38daa97c" providerId="ADAL" clId="{DC1B9257-B4D3-4800-8643-E37451247F5E}" dt="2022-07-27T09:37:19.763" v="8258" actId="165"/>
          <ac:grpSpMkLst>
            <pc:docMk/>
            <pc:sldMk cId="3901404613" sldId="282"/>
            <ac:grpSpMk id="6" creationId="{A6B74C86-22FC-4345-831C-FD8DFEC5C883}"/>
          </ac:grpSpMkLst>
        </pc:grpChg>
        <pc:picChg chg="mod topLvl">
          <ac:chgData name="Simon Troup" userId="4c71bb9a-90d8-4109-ae88-6ace38daa97c" providerId="ADAL" clId="{DC1B9257-B4D3-4800-8643-E37451247F5E}" dt="2022-07-27T09:37:19.763" v="8258" actId="165"/>
          <ac:picMkLst>
            <pc:docMk/>
            <pc:sldMk cId="3901404613" sldId="282"/>
            <ac:picMk id="11" creationId="{807B63C3-529A-4139-AE45-7CAEE660139B}"/>
          </ac:picMkLst>
        </pc:picChg>
        <pc:picChg chg="mod topLvl">
          <ac:chgData name="Simon Troup" userId="4c71bb9a-90d8-4109-ae88-6ace38daa97c" providerId="ADAL" clId="{DC1B9257-B4D3-4800-8643-E37451247F5E}" dt="2022-07-27T09:37:19.763" v="8258" actId="165"/>
          <ac:picMkLst>
            <pc:docMk/>
            <pc:sldMk cId="3901404613" sldId="282"/>
            <ac:picMk id="12" creationId="{9AF94167-D282-4695-92F0-62F61BEC755B}"/>
          </ac:picMkLst>
        </pc:picChg>
        <pc:picChg chg="mod topLvl">
          <ac:chgData name="Simon Troup" userId="4c71bb9a-90d8-4109-ae88-6ace38daa97c" providerId="ADAL" clId="{DC1B9257-B4D3-4800-8643-E37451247F5E}" dt="2022-07-27T09:37:19.763" v="8258" actId="165"/>
          <ac:picMkLst>
            <pc:docMk/>
            <pc:sldMk cId="3901404613" sldId="282"/>
            <ac:picMk id="13" creationId="{719D09B4-5422-4273-98CD-F8C13049DC94}"/>
          </ac:picMkLst>
        </pc:picChg>
        <pc:picChg chg="mod topLvl">
          <ac:chgData name="Simon Troup" userId="4c71bb9a-90d8-4109-ae88-6ace38daa97c" providerId="ADAL" clId="{DC1B9257-B4D3-4800-8643-E37451247F5E}" dt="2022-07-27T09:37:19.763" v="8258" actId="165"/>
          <ac:picMkLst>
            <pc:docMk/>
            <pc:sldMk cId="3901404613" sldId="282"/>
            <ac:picMk id="14" creationId="{A671E780-2EE8-4E6F-8327-10E20BB8E0E7}"/>
          </ac:picMkLst>
        </pc:picChg>
      </pc:sldChg>
      <pc:sldChg chg="addSp delSp modSp new mod">
        <pc:chgData name="Simon Troup" userId="4c71bb9a-90d8-4109-ae88-6ace38daa97c" providerId="ADAL" clId="{DC1B9257-B4D3-4800-8643-E37451247F5E}" dt="2022-07-27T09:43:44.858" v="8338" actId="1076"/>
        <pc:sldMkLst>
          <pc:docMk/>
          <pc:sldMk cId="3606929837" sldId="283"/>
        </pc:sldMkLst>
        <pc:spChg chg="del">
          <ac:chgData name="Simon Troup" userId="4c71bb9a-90d8-4109-ae88-6ace38daa97c" providerId="ADAL" clId="{DC1B9257-B4D3-4800-8643-E37451247F5E}" dt="2022-07-27T09:43:23.759" v="8315" actId="478"/>
          <ac:spMkLst>
            <pc:docMk/>
            <pc:sldMk cId="3606929837" sldId="283"/>
            <ac:spMk id="2" creationId="{01D80904-D6D7-4482-9B76-D115A53CEB1F}"/>
          </ac:spMkLst>
        </pc:spChg>
        <pc:spChg chg="del">
          <ac:chgData name="Simon Troup" userId="4c71bb9a-90d8-4109-ae88-6ace38daa97c" providerId="ADAL" clId="{DC1B9257-B4D3-4800-8643-E37451247F5E}" dt="2022-07-27T09:43:21.570" v="8314" actId="478"/>
          <ac:spMkLst>
            <pc:docMk/>
            <pc:sldMk cId="3606929837" sldId="283"/>
            <ac:spMk id="3" creationId="{15E38716-FBE4-410F-B77B-2819B8392A3F}"/>
          </ac:spMkLst>
        </pc:spChg>
        <pc:spChg chg="add mod">
          <ac:chgData name="Simon Troup" userId="4c71bb9a-90d8-4109-ae88-6ace38daa97c" providerId="ADAL" clId="{DC1B9257-B4D3-4800-8643-E37451247F5E}" dt="2022-07-27T09:43:44.858" v="8338" actId="1076"/>
          <ac:spMkLst>
            <pc:docMk/>
            <pc:sldMk cId="3606929837" sldId="283"/>
            <ac:spMk id="4" creationId="{A6E32722-FA6B-4613-94D4-AEF054331C40}"/>
          </ac:spMkLst>
        </pc:spChg>
      </pc:sldChg>
      <pc:sldChg chg="modSp add mod">
        <pc:chgData name="Simon Troup" userId="4c71bb9a-90d8-4109-ae88-6ace38daa97c" providerId="ADAL" clId="{DC1B9257-B4D3-4800-8643-E37451247F5E}" dt="2022-07-27T11:24:43.946" v="9222" actId="20577"/>
        <pc:sldMkLst>
          <pc:docMk/>
          <pc:sldMk cId="495529230" sldId="284"/>
        </pc:sldMkLst>
        <pc:spChg chg="mod">
          <ac:chgData name="Simon Troup" userId="4c71bb9a-90d8-4109-ae88-6ace38daa97c" providerId="ADAL" clId="{DC1B9257-B4D3-4800-8643-E37451247F5E}" dt="2022-07-27T11:24:43.946" v="9222" actId="20577"/>
          <ac:spMkLst>
            <pc:docMk/>
            <pc:sldMk cId="495529230" sldId="284"/>
            <ac:spMk id="21" creationId="{B87372E4-6108-43F1-8245-FA81FB822DB1}"/>
          </ac:spMkLst>
        </pc:spChg>
        <pc:spChg chg="mod">
          <ac:chgData name="Simon Troup" userId="4c71bb9a-90d8-4109-ae88-6ace38daa97c" providerId="ADAL" clId="{DC1B9257-B4D3-4800-8643-E37451247F5E}" dt="2022-07-27T11:21:34.657" v="9066"/>
          <ac:spMkLst>
            <pc:docMk/>
            <pc:sldMk cId="495529230" sldId="284"/>
            <ac:spMk id="23" creationId="{7C344DC8-56EB-4DC0-A7F8-07B503B87752}"/>
          </ac:spMkLst>
        </pc:spChg>
      </pc:sldChg>
    </pc:docChg>
  </pc:docChgLst>
  <pc:docChgLst>
    <pc:chgData name="Simon Troup" userId="4c71bb9a-90d8-4109-ae88-6ace38daa97c" providerId="ADAL" clId="{C8B232C6-AF53-495F-9919-B0C0D3118DDE}"/>
    <pc:docChg chg="custSel addSld modSld">
      <pc:chgData name="Simon Troup" userId="4c71bb9a-90d8-4109-ae88-6ace38daa97c" providerId="ADAL" clId="{C8B232C6-AF53-495F-9919-B0C0D3118DDE}" dt="2022-08-25T15:47:23.293" v="51" actId="1076"/>
      <pc:docMkLst>
        <pc:docMk/>
      </pc:docMkLst>
      <pc:sldChg chg="modSp modAnim">
        <pc:chgData name="Simon Troup" userId="4c71bb9a-90d8-4109-ae88-6ace38daa97c" providerId="ADAL" clId="{C8B232C6-AF53-495F-9919-B0C0D3118DDE}" dt="2022-08-25T15:44:01.786" v="35" actId="20577"/>
        <pc:sldMkLst>
          <pc:docMk/>
          <pc:sldMk cId="2044380580" sldId="288"/>
        </pc:sldMkLst>
        <pc:spChg chg="mod">
          <ac:chgData name="Simon Troup" userId="4c71bb9a-90d8-4109-ae88-6ace38daa97c" providerId="ADAL" clId="{C8B232C6-AF53-495F-9919-B0C0D3118DDE}" dt="2022-08-25T15:44:01.786" v="35" actId="20577"/>
          <ac:spMkLst>
            <pc:docMk/>
            <pc:sldMk cId="2044380580" sldId="288"/>
            <ac:spMk id="17" creationId="{43DFA0FE-2586-416F-BC15-3295068C397C}"/>
          </ac:spMkLst>
        </pc:spChg>
      </pc:sldChg>
      <pc:sldChg chg="addSp delSp modSp mod">
        <pc:chgData name="Simon Troup" userId="4c71bb9a-90d8-4109-ae88-6ace38daa97c" providerId="ADAL" clId="{C8B232C6-AF53-495F-9919-B0C0D3118DDE}" dt="2022-08-25T15:47:23.293" v="51" actId="1076"/>
        <pc:sldMkLst>
          <pc:docMk/>
          <pc:sldMk cId="1493558811" sldId="289"/>
        </pc:sldMkLst>
        <pc:spChg chg="del">
          <ac:chgData name="Simon Troup" userId="4c71bb9a-90d8-4109-ae88-6ace38daa97c" providerId="ADAL" clId="{C8B232C6-AF53-495F-9919-B0C0D3118DDE}" dt="2022-08-25T15:45:40.759" v="37" actId="478"/>
          <ac:spMkLst>
            <pc:docMk/>
            <pc:sldMk cId="1493558811" sldId="289"/>
            <ac:spMk id="5" creationId="{A00626BD-C4B2-42AD-A877-113784C2F13E}"/>
          </ac:spMkLst>
        </pc:spChg>
        <pc:picChg chg="add mod">
          <ac:chgData name="Simon Troup" userId="4c71bb9a-90d8-4109-ae88-6ace38daa97c" providerId="ADAL" clId="{C8B232C6-AF53-495F-9919-B0C0D3118DDE}" dt="2022-08-25T15:47:17.812" v="48" actId="1076"/>
          <ac:picMkLst>
            <pc:docMk/>
            <pc:sldMk cId="1493558811" sldId="289"/>
            <ac:picMk id="4" creationId="{73B2FB82-A721-4C1F-8012-A6F5B09B13A1}"/>
          </ac:picMkLst>
        </pc:picChg>
        <pc:picChg chg="add mod">
          <ac:chgData name="Simon Troup" userId="4c71bb9a-90d8-4109-ae88-6ace38daa97c" providerId="ADAL" clId="{C8B232C6-AF53-495F-9919-B0C0D3118DDE}" dt="2022-08-25T15:46:31.013" v="43" actId="14100"/>
          <ac:picMkLst>
            <pc:docMk/>
            <pc:sldMk cId="1493558811" sldId="289"/>
            <ac:picMk id="7" creationId="{DA205474-C73A-4094-BE8A-C8C53DF99F19}"/>
          </ac:picMkLst>
        </pc:picChg>
        <pc:picChg chg="add mod">
          <ac:chgData name="Simon Troup" userId="4c71bb9a-90d8-4109-ae88-6ace38daa97c" providerId="ADAL" clId="{C8B232C6-AF53-495F-9919-B0C0D3118DDE}" dt="2022-08-25T15:47:23.293" v="51" actId="1076"/>
          <ac:picMkLst>
            <pc:docMk/>
            <pc:sldMk cId="1493558811" sldId="289"/>
            <ac:picMk id="9" creationId="{63549A92-525B-4672-99AC-972D34567A81}"/>
          </ac:picMkLst>
        </pc:picChg>
      </pc:sldChg>
      <pc:sldChg chg="add">
        <pc:chgData name="Simon Troup" userId="4c71bb9a-90d8-4109-ae88-6ace38daa97c" providerId="ADAL" clId="{C8B232C6-AF53-495F-9919-B0C0D3118DDE}" dt="2022-08-25T15:45:37.082" v="36" actId="2890"/>
        <pc:sldMkLst>
          <pc:docMk/>
          <pc:sldMk cId="1127918968" sldId="311"/>
        </pc:sldMkLst>
      </pc:sldChg>
    </pc:docChg>
  </pc:docChgLst>
  <pc:docChgLst>
    <pc:chgData name="Simon Troup" userId="4c71bb9a-90d8-4109-ae88-6ace38daa97c" providerId="ADAL" clId="{3EC0E1A8-DBDF-46AB-A051-4A6991F8F8E4}"/>
    <pc:docChg chg="custSel modSld sldOrd">
      <pc:chgData name="Simon Troup" userId="4c71bb9a-90d8-4109-ae88-6ace38daa97c" providerId="ADAL" clId="{3EC0E1A8-DBDF-46AB-A051-4A6991F8F8E4}" dt="2022-10-03T11:59:23.979" v="93"/>
      <pc:docMkLst>
        <pc:docMk/>
      </pc:docMkLst>
      <pc:sldChg chg="addSp delSp modSp mod ord">
        <pc:chgData name="Simon Troup" userId="4c71bb9a-90d8-4109-ae88-6ace38daa97c" providerId="ADAL" clId="{3EC0E1A8-DBDF-46AB-A051-4A6991F8F8E4}" dt="2022-09-21T09:29:03.294" v="54" actId="20577"/>
        <pc:sldMkLst>
          <pc:docMk/>
          <pc:sldMk cId="1354193646" sldId="285"/>
        </pc:sldMkLst>
        <pc:spChg chg="mod">
          <ac:chgData name="Simon Troup" userId="4c71bb9a-90d8-4109-ae88-6ace38daa97c" providerId="ADAL" clId="{3EC0E1A8-DBDF-46AB-A051-4A6991F8F8E4}" dt="2022-09-21T09:29:03.294" v="54" actId="20577"/>
          <ac:spMkLst>
            <pc:docMk/>
            <pc:sldMk cId="1354193646" sldId="285"/>
            <ac:spMk id="4" creationId="{B3CA38C9-B32E-4942-810F-92E610EEF6AC}"/>
          </ac:spMkLst>
        </pc:spChg>
        <pc:picChg chg="add del mod">
          <ac:chgData name="Simon Troup" userId="4c71bb9a-90d8-4109-ae88-6ace38daa97c" providerId="ADAL" clId="{3EC0E1A8-DBDF-46AB-A051-4A6991F8F8E4}" dt="2022-09-21T08:31:09.817" v="40" actId="478"/>
          <ac:picMkLst>
            <pc:docMk/>
            <pc:sldMk cId="1354193646" sldId="285"/>
            <ac:picMk id="5" creationId="{F49B35FF-AFE2-4F12-9E09-3511101FC6A1}"/>
          </ac:picMkLst>
        </pc:picChg>
        <pc:picChg chg="del">
          <ac:chgData name="Simon Troup" userId="4c71bb9a-90d8-4109-ae88-6ace38daa97c" providerId="ADAL" clId="{3EC0E1A8-DBDF-46AB-A051-4A6991F8F8E4}" dt="2022-09-21T08:24:25.279" v="20" actId="478"/>
          <ac:picMkLst>
            <pc:docMk/>
            <pc:sldMk cId="1354193646" sldId="285"/>
            <ac:picMk id="6" creationId="{B99DD7C3-88A6-44C2-B2B0-DB99C9137D86}"/>
          </ac:picMkLst>
        </pc:picChg>
        <pc:picChg chg="add del mod">
          <ac:chgData name="Simon Troup" userId="4c71bb9a-90d8-4109-ae88-6ace38daa97c" providerId="ADAL" clId="{3EC0E1A8-DBDF-46AB-A051-4A6991F8F8E4}" dt="2022-09-21T08:33:01.157" v="42" actId="478"/>
          <ac:picMkLst>
            <pc:docMk/>
            <pc:sldMk cId="1354193646" sldId="285"/>
            <ac:picMk id="7" creationId="{F6CADCE6-134B-4AD9-8AFC-967CB0560DDD}"/>
          </ac:picMkLst>
        </pc:picChg>
        <pc:picChg chg="add mod">
          <ac:chgData name="Simon Troup" userId="4c71bb9a-90d8-4109-ae88-6ace38daa97c" providerId="ADAL" clId="{3EC0E1A8-DBDF-46AB-A051-4A6991F8F8E4}" dt="2022-09-21T08:33:08.946" v="44" actId="1076"/>
          <ac:picMkLst>
            <pc:docMk/>
            <pc:sldMk cId="1354193646" sldId="285"/>
            <ac:picMk id="8" creationId="{CBDB0EDB-0A41-44C4-951A-D28F04855EF8}"/>
          </ac:picMkLst>
        </pc:picChg>
      </pc:sldChg>
      <pc:sldChg chg="modSp mod">
        <pc:chgData name="Simon Troup" userId="4c71bb9a-90d8-4109-ae88-6ace38daa97c" providerId="ADAL" clId="{3EC0E1A8-DBDF-46AB-A051-4A6991F8F8E4}" dt="2022-09-21T09:24:04.745" v="47" actId="20577"/>
        <pc:sldMkLst>
          <pc:docMk/>
          <pc:sldMk cId="2044380580" sldId="288"/>
        </pc:sldMkLst>
        <pc:spChg chg="mod">
          <ac:chgData name="Simon Troup" userId="4c71bb9a-90d8-4109-ae88-6ace38daa97c" providerId="ADAL" clId="{3EC0E1A8-DBDF-46AB-A051-4A6991F8F8E4}" dt="2022-09-21T09:24:04.745" v="47" actId="20577"/>
          <ac:spMkLst>
            <pc:docMk/>
            <pc:sldMk cId="2044380580" sldId="288"/>
            <ac:spMk id="11" creationId="{3F981EBD-D732-42DD-9645-8799611C3164}"/>
          </ac:spMkLst>
        </pc:spChg>
        <pc:spChg chg="mod">
          <ac:chgData name="Simon Troup" userId="4c71bb9a-90d8-4109-ae88-6ace38daa97c" providerId="ADAL" clId="{3EC0E1A8-DBDF-46AB-A051-4A6991F8F8E4}" dt="2022-09-21T09:24:03.210" v="46" actId="20577"/>
          <ac:spMkLst>
            <pc:docMk/>
            <pc:sldMk cId="2044380580" sldId="288"/>
            <ac:spMk id="13" creationId="{FB9715D7-F05E-43A9-8601-4C1D8EFF5136}"/>
          </ac:spMkLst>
        </pc:spChg>
      </pc:sldChg>
      <pc:sldChg chg="addSp delSp modSp">
        <pc:chgData name="Simon Troup" userId="4c71bb9a-90d8-4109-ae88-6ace38daa97c" providerId="ADAL" clId="{3EC0E1A8-DBDF-46AB-A051-4A6991F8F8E4}" dt="2022-09-19T08:31:39.578" v="1"/>
        <pc:sldMkLst>
          <pc:docMk/>
          <pc:sldMk cId="2411956184" sldId="291"/>
        </pc:sldMkLst>
        <pc:spChg chg="mod">
          <ac:chgData name="Simon Troup" userId="4c71bb9a-90d8-4109-ae88-6ace38daa97c" providerId="ADAL" clId="{3EC0E1A8-DBDF-46AB-A051-4A6991F8F8E4}" dt="2022-09-19T08:31:39.578" v="1"/>
          <ac:spMkLst>
            <pc:docMk/>
            <pc:sldMk cId="2411956184" sldId="291"/>
            <ac:spMk id="55" creationId="{289CD1C0-25B2-43BD-96DB-D1CA7AF64858}"/>
          </ac:spMkLst>
        </pc:spChg>
        <pc:grpChg chg="add mod">
          <ac:chgData name="Simon Troup" userId="4c71bb9a-90d8-4109-ae88-6ace38daa97c" providerId="ADAL" clId="{3EC0E1A8-DBDF-46AB-A051-4A6991F8F8E4}" dt="2022-09-19T08:31:39.578" v="1"/>
          <ac:grpSpMkLst>
            <pc:docMk/>
            <pc:sldMk cId="2411956184" sldId="291"/>
            <ac:grpSpMk id="25" creationId="{5B2EAF24-9CC9-489A-B8F6-1514865B55CA}"/>
          </ac:grpSpMkLst>
        </pc:grpChg>
        <pc:grpChg chg="del">
          <ac:chgData name="Simon Troup" userId="4c71bb9a-90d8-4109-ae88-6ace38daa97c" providerId="ADAL" clId="{3EC0E1A8-DBDF-46AB-A051-4A6991F8F8E4}" dt="2022-09-19T08:31:39.093" v="0" actId="478"/>
          <ac:grpSpMkLst>
            <pc:docMk/>
            <pc:sldMk cId="2411956184" sldId="291"/>
            <ac:grpSpMk id="26" creationId="{CC7CEB98-BEC0-403C-B0C9-7CE2BBD586E2}"/>
          </ac:grpSpMkLst>
        </pc:grpChg>
        <pc:grpChg chg="mod">
          <ac:chgData name="Simon Troup" userId="4c71bb9a-90d8-4109-ae88-6ace38daa97c" providerId="ADAL" clId="{3EC0E1A8-DBDF-46AB-A051-4A6991F8F8E4}" dt="2022-09-19T08:31:39.578" v="1"/>
          <ac:grpSpMkLst>
            <pc:docMk/>
            <pc:sldMk cId="2411956184" sldId="291"/>
            <ac:grpSpMk id="47" creationId="{3A7A9F76-B538-4BE4-8AB2-797ADCA10402}"/>
          </ac:grpSpMkLst>
        </pc:grpChg>
        <pc:grpChg chg="mod">
          <ac:chgData name="Simon Troup" userId="4c71bb9a-90d8-4109-ae88-6ace38daa97c" providerId="ADAL" clId="{3EC0E1A8-DBDF-46AB-A051-4A6991F8F8E4}" dt="2022-09-19T08:31:39.578" v="1"/>
          <ac:grpSpMkLst>
            <pc:docMk/>
            <pc:sldMk cId="2411956184" sldId="291"/>
            <ac:grpSpMk id="57" creationId="{F4B1C3A6-4688-4852-9AC4-61B6F4B15146}"/>
          </ac:grpSpMkLst>
        </pc:grpChg>
        <pc:grpChg chg="mod">
          <ac:chgData name="Simon Troup" userId="4c71bb9a-90d8-4109-ae88-6ace38daa97c" providerId="ADAL" clId="{3EC0E1A8-DBDF-46AB-A051-4A6991F8F8E4}" dt="2022-09-19T08:31:39.578" v="1"/>
          <ac:grpSpMkLst>
            <pc:docMk/>
            <pc:sldMk cId="2411956184" sldId="291"/>
            <ac:grpSpMk id="58" creationId="{1AC82205-E75C-43DF-B226-AB4D435548D6}"/>
          </ac:grpSpMkLst>
        </pc:grpChg>
        <pc:grpChg chg="mod">
          <ac:chgData name="Simon Troup" userId="4c71bb9a-90d8-4109-ae88-6ace38daa97c" providerId="ADAL" clId="{3EC0E1A8-DBDF-46AB-A051-4A6991F8F8E4}" dt="2022-09-19T08:31:39.578" v="1"/>
          <ac:grpSpMkLst>
            <pc:docMk/>
            <pc:sldMk cId="2411956184" sldId="291"/>
            <ac:grpSpMk id="59" creationId="{459B6370-BDE2-4C40-B08D-C80C21B5477B}"/>
          </ac:grpSpMkLst>
        </pc:grp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48" creationId="{2C808860-13F5-49C5-A692-FD9FF84D1934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49" creationId="{E82FD09F-6425-4E53-872D-D58693D2214A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50" creationId="{2388097B-34BB-44F8-94E9-6AED5EBFBB57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51" creationId="{6C785BCC-45C4-48E5-984F-FA7C196B6064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52" creationId="{1FA93023-297F-4A34-A079-1DE72B672C6E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53" creationId="{C2357A3E-FF7F-4159-AA57-053E5DDFA43F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54" creationId="{C1109DE6-83C5-4B5A-B3AC-B82266AF3D6F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56" creationId="{92B5350A-230C-4CFE-97C1-8B424F303988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0" creationId="{BC23687F-E72C-4FC9-A259-76FCB78797B4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1" creationId="{A68918E1-0C00-471E-928B-AADBE8C6DD47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2" creationId="{7EB2DF24-9618-416E-8375-910A3AAD6472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3" creationId="{362C4D78-B3D3-47B8-8982-1E6D14A2335B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4" creationId="{92423966-210E-4A14-86F0-157F6F6F2094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5" creationId="{A06C75DB-CA68-482B-B00F-28268126AFAC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6" creationId="{6F2D403A-F93D-4DB0-A951-EA703A5FA41F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7" creationId="{E1BD76AB-BCF8-4C6E-9EE2-A54816A9BE38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8" creationId="{EEA1FE16-5260-4B70-83A1-50AD24F9009B}"/>
          </ac:picMkLst>
        </pc:picChg>
        <pc:picChg chg="mod">
          <ac:chgData name="Simon Troup" userId="4c71bb9a-90d8-4109-ae88-6ace38daa97c" providerId="ADAL" clId="{3EC0E1A8-DBDF-46AB-A051-4A6991F8F8E4}" dt="2022-09-19T08:31:39.578" v="1"/>
          <ac:picMkLst>
            <pc:docMk/>
            <pc:sldMk cId="2411956184" sldId="291"/>
            <ac:picMk id="69" creationId="{B14A14AA-1409-4091-B279-4698BCE83C25}"/>
          </ac:picMkLst>
        </pc:picChg>
      </pc:sldChg>
      <pc:sldChg chg="modSp mod">
        <pc:chgData name="Simon Troup" userId="4c71bb9a-90d8-4109-ae88-6ace38daa97c" providerId="ADAL" clId="{3EC0E1A8-DBDF-46AB-A051-4A6991F8F8E4}" dt="2022-10-03T11:59:23.979" v="93"/>
        <pc:sldMkLst>
          <pc:docMk/>
          <pc:sldMk cId="3299536693" sldId="292"/>
        </pc:sldMkLst>
        <pc:spChg chg="mod">
          <ac:chgData name="Simon Troup" userId="4c71bb9a-90d8-4109-ae88-6ace38daa97c" providerId="ADAL" clId="{3EC0E1A8-DBDF-46AB-A051-4A6991F8F8E4}" dt="2022-09-21T08:03:13.065" v="6" actId="20577"/>
          <ac:spMkLst>
            <pc:docMk/>
            <pc:sldMk cId="3299536693" sldId="292"/>
            <ac:spMk id="18" creationId="{371E7456-C4CB-421E-BCAD-0C2DF8DE4743}"/>
          </ac:spMkLst>
        </pc:spChg>
        <pc:spChg chg="mod">
          <ac:chgData name="Simon Troup" userId="4c71bb9a-90d8-4109-ae88-6ace38daa97c" providerId="ADAL" clId="{3EC0E1A8-DBDF-46AB-A051-4A6991F8F8E4}" dt="2022-09-21T08:03:18.543" v="8" actId="20577"/>
          <ac:spMkLst>
            <pc:docMk/>
            <pc:sldMk cId="3299536693" sldId="292"/>
            <ac:spMk id="20" creationId="{2DE1EEDF-2E63-4B86-9633-54636CA590BD}"/>
          </ac:spMkLst>
        </pc:spChg>
        <pc:spChg chg="mod">
          <ac:chgData name="Simon Troup" userId="4c71bb9a-90d8-4109-ae88-6ace38daa97c" providerId="ADAL" clId="{3EC0E1A8-DBDF-46AB-A051-4A6991F8F8E4}" dt="2022-09-21T08:04:31.996" v="19" actId="20577"/>
          <ac:spMkLst>
            <pc:docMk/>
            <pc:sldMk cId="3299536693" sldId="292"/>
            <ac:spMk id="21" creationId="{1139DC86-C178-4F2D-BC77-1C88DDF8F88B}"/>
          </ac:spMkLst>
        </pc:spChg>
        <pc:graphicFrameChg chg="mod">
          <ac:chgData name="Simon Troup" userId="4c71bb9a-90d8-4109-ae88-6ace38daa97c" providerId="ADAL" clId="{3EC0E1A8-DBDF-46AB-A051-4A6991F8F8E4}" dt="2022-10-03T11:59:23.979" v="93"/>
          <ac:graphicFrameMkLst>
            <pc:docMk/>
            <pc:sldMk cId="3299536693" sldId="292"/>
            <ac:graphicFrameMk id="3" creationId="{6AB1031C-81EE-4D22-9CB4-D40DB69BBD64}"/>
          </ac:graphicFrameMkLst>
        </pc:graphicFrameChg>
      </pc:sldChg>
      <pc:sldChg chg="modSp">
        <pc:chgData name="Simon Troup" userId="4c71bb9a-90d8-4109-ae88-6ace38daa97c" providerId="ADAL" clId="{3EC0E1A8-DBDF-46AB-A051-4A6991F8F8E4}" dt="2022-09-21T09:33:37.554" v="92" actId="20577"/>
        <pc:sldMkLst>
          <pc:docMk/>
          <pc:sldMk cId="632992505" sldId="309"/>
        </pc:sldMkLst>
        <pc:graphicFrameChg chg="mod">
          <ac:chgData name="Simon Troup" userId="4c71bb9a-90d8-4109-ae88-6ace38daa97c" providerId="ADAL" clId="{3EC0E1A8-DBDF-46AB-A051-4A6991F8F8E4}" dt="2022-09-21T09:33:37.554" v="92" actId="20577"/>
          <ac:graphicFrameMkLst>
            <pc:docMk/>
            <pc:sldMk cId="632992505" sldId="309"/>
            <ac:graphicFrameMk id="8" creationId="{FE51B745-4B47-4E9F-A4DF-9EF619BD7BAA}"/>
          </ac:graphicFrameMkLst>
        </pc:graphicFrameChg>
      </pc:sldChg>
    </pc:docChg>
  </pc:docChgLst>
  <pc:docChgLst>
    <pc:chgData name="Simon Troup" userId="4c71bb9a-90d8-4109-ae88-6ace38daa97c" providerId="ADAL" clId="{1B00858D-61DC-4275-9F98-563B4BCE41CE}"/>
    <pc:docChg chg="undo custSel addSld delSld modSld">
      <pc:chgData name="Simon Troup" userId="4c71bb9a-90d8-4109-ae88-6ace38daa97c" providerId="ADAL" clId="{1B00858D-61DC-4275-9F98-563B4BCE41CE}" dt="2023-01-26T10:31:21.536" v="727" actId="47"/>
      <pc:docMkLst>
        <pc:docMk/>
      </pc:docMkLst>
      <pc:sldChg chg="del">
        <pc:chgData name="Simon Troup" userId="4c71bb9a-90d8-4109-ae88-6ace38daa97c" providerId="ADAL" clId="{1B00858D-61DC-4275-9F98-563B4BCE41CE}" dt="2023-01-26T10:31:21.536" v="727" actId="47"/>
        <pc:sldMkLst>
          <pc:docMk/>
          <pc:sldMk cId="3338751183" sldId="310"/>
        </pc:sldMkLst>
      </pc:sldChg>
      <pc:sldChg chg="addSp delSp modSp mod delAnim">
        <pc:chgData name="Simon Troup" userId="4c71bb9a-90d8-4109-ae88-6ace38daa97c" providerId="ADAL" clId="{1B00858D-61DC-4275-9F98-563B4BCE41CE}" dt="2023-01-26T10:13:21.252" v="29" actId="1076"/>
        <pc:sldMkLst>
          <pc:docMk/>
          <pc:sldMk cId="1542227768" sldId="312"/>
        </pc:sldMkLst>
        <pc:spChg chg="mod">
          <ac:chgData name="Simon Troup" userId="4c71bb9a-90d8-4109-ae88-6ace38daa97c" providerId="ADAL" clId="{1B00858D-61DC-4275-9F98-563B4BCE41CE}" dt="2023-01-26T10:07:16.627" v="2" actId="20577"/>
          <ac:spMkLst>
            <pc:docMk/>
            <pc:sldMk cId="1542227768" sldId="312"/>
            <ac:spMk id="5" creationId="{C063617D-6138-493B-8F92-0A4F4D9C242B}"/>
          </ac:spMkLst>
        </pc:spChg>
        <pc:graphicFrameChg chg="del">
          <ac:chgData name="Simon Troup" userId="4c71bb9a-90d8-4109-ae88-6ace38daa97c" providerId="ADAL" clId="{1B00858D-61DC-4275-9F98-563B4BCE41CE}" dt="2023-01-26T10:07:57.813" v="16" actId="478"/>
          <ac:graphicFrameMkLst>
            <pc:docMk/>
            <pc:sldMk cId="1542227768" sldId="312"/>
            <ac:graphicFrameMk id="7" creationId="{E2D642C6-E129-4252-A332-40A274F9B209}"/>
          </ac:graphicFrameMkLst>
        </pc:graphicFrameChg>
        <pc:graphicFrameChg chg="del">
          <ac:chgData name="Simon Troup" userId="4c71bb9a-90d8-4109-ae88-6ace38daa97c" providerId="ADAL" clId="{1B00858D-61DC-4275-9F98-563B4BCE41CE}" dt="2023-01-26T10:07:57.813" v="16" actId="478"/>
          <ac:graphicFrameMkLst>
            <pc:docMk/>
            <pc:sldMk cId="1542227768" sldId="312"/>
            <ac:graphicFrameMk id="21" creationId="{0840AA19-039C-4141-8DD9-ECA11D906B14}"/>
          </ac:graphicFrameMkLst>
        </pc:graphicFrameChg>
        <pc:picChg chg="add del mod">
          <ac:chgData name="Simon Troup" userId="4c71bb9a-90d8-4109-ae88-6ace38daa97c" providerId="ADAL" clId="{1B00858D-61DC-4275-9F98-563B4BCE41CE}" dt="2023-01-26T10:11:28.505" v="20" actId="478"/>
          <ac:picMkLst>
            <pc:docMk/>
            <pc:sldMk cId="1542227768" sldId="312"/>
            <ac:picMk id="8" creationId="{1F888E34-D959-4E5C-9421-57D9722775AE}"/>
          </ac:picMkLst>
        </pc:picChg>
        <pc:picChg chg="add mod">
          <ac:chgData name="Simon Troup" userId="4c71bb9a-90d8-4109-ae88-6ace38daa97c" providerId="ADAL" clId="{1B00858D-61DC-4275-9F98-563B4BCE41CE}" dt="2023-01-26T10:13:18.893" v="28" actId="1076"/>
          <ac:picMkLst>
            <pc:docMk/>
            <pc:sldMk cId="1542227768" sldId="312"/>
            <ac:picMk id="11" creationId="{575B98CF-7CC3-431F-9085-28FF8540735A}"/>
          </ac:picMkLst>
        </pc:picChg>
        <pc:picChg chg="add mod">
          <ac:chgData name="Simon Troup" userId="4c71bb9a-90d8-4109-ae88-6ace38daa97c" providerId="ADAL" clId="{1B00858D-61DC-4275-9F98-563B4BCE41CE}" dt="2023-01-26T10:13:21.252" v="29" actId="1076"/>
          <ac:picMkLst>
            <pc:docMk/>
            <pc:sldMk cId="1542227768" sldId="312"/>
            <ac:picMk id="13" creationId="{1551A2C8-0C5E-4840-A32C-43E26A9FAD43}"/>
          </ac:picMkLst>
        </pc:picChg>
      </pc:sldChg>
      <pc:sldChg chg="modSp mod">
        <pc:chgData name="Simon Troup" userId="4c71bb9a-90d8-4109-ae88-6ace38daa97c" providerId="ADAL" clId="{1B00858D-61DC-4275-9F98-563B4BCE41CE}" dt="2023-01-26T10:15:57.245" v="70" actId="1076"/>
        <pc:sldMkLst>
          <pc:docMk/>
          <pc:sldMk cId="3067848893" sldId="313"/>
        </pc:sldMkLst>
        <pc:spChg chg="mod">
          <ac:chgData name="Simon Troup" userId="4c71bb9a-90d8-4109-ae88-6ace38daa97c" providerId="ADAL" clId="{1B00858D-61DC-4275-9F98-563B4BCE41CE}" dt="2023-01-26T10:15:33.908" v="68" actId="20577"/>
          <ac:spMkLst>
            <pc:docMk/>
            <pc:sldMk cId="3067848893" sldId="313"/>
            <ac:spMk id="7" creationId="{E48BBCDD-816A-46F3-BD86-80C43DDB9E30}"/>
          </ac:spMkLst>
        </pc:spChg>
        <pc:spChg chg="mod">
          <ac:chgData name="Simon Troup" userId="4c71bb9a-90d8-4109-ae88-6ace38daa97c" providerId="ADAL" clId="{1B00858D-61DC-4275-9F98-563B4BCE41CE}" dt="2023-01-26T10:15:57.245" v="70" actId="1076"/>
          <ac:spMkLst>
            <pc:docMk/>
            <pc:sldMk cId="3067848893" sldId="313"/>
            <ac:spMk id="8" creationId="{B1CC8DAA-64E0-43C4-BEEC-B5254361FD85}"/>
          </ac:spMkLst>
        </pc:spChg>
      </pc:sldChg>
      <pc:sldChg chg="modSp mod">
        <pc:chgData name="Simon Troup" userId="4c71bb9a-90d8-4109-ae88-6ace38daa97c" providerId="ADAL" clId="{1B00858D-61DC-4275-9F98-563B4BCE41CE}" dt="2023-01-26T10:21:39.912" v="298" actId="207"/>
        <pc:sldMkLst>
          <pc:docMk/>
          <pc:sldMk cId="4097023446" sldId="314"/>
        </pc:sldMkLst>
        <pc:spChg chg="mod">
          <ac:chgData name="Simon Troup" userId="4c71bb9a-90d8-4109-ae88-6ace38daa97c" providerId="ADAL" clId="{1B00858D-61DC-4275-9F98-563B4BCE41CE}" dt="2023-01-26T10:16:42.234" v="91" actId="20577"/>
          <ac:spMkLst>
            <pc:docMk/>
            <pc:sldMk cId="4097023446" sldId="314"/>
            <ac:spMk id="5" creationId="{C063617D-6138-493B-8F92-0A4F4D9C242B}"/>
          </ac:spMkLst>
        </pc:spChg>
        <pc:spChg chg="mod">
          <ac:chgData name="Simon Troup" userId="4c71bb9a-90d8-4109-ae88-6ace38daa97c" providerId="ADAL" clId="{1B00858D-61DC-4275-9F98-563B4BCE41CE}" dt="2023-01-26T10:21:39.912" v="298" actId="207"/>
          <ac:spMkLst>
            <pc:docMk/>
            <pc:sldMk cId="4097023446" sldId="314"/>
            <ac:spMk id="6" creationId="{2CD01842-F5FA-458B-9C71-7BBDC1229C90}"/>
          </ac:spMkLst>
        </pc:spChg>
      </pc:sldChg>
      <pc:sldChg chg="modSp mod">
        <pc:chgData name="Simon Troup" userId="4c71bb9a-90d8-4109-ae88-6ace38daa97c" providerId="ADAL" clId="{1B00858D-61DC-4275-9F98-563B4BCE41CE}" dt="2023-01-26T10:19:38.578" v="248" actId="20577"/>
        <pc:sldMkLst>
          <pc:docMk/>
          <pc:sldMk cId="4030924127" sldId="315"/>
        </pc:sldMkLst>
        <pc:spChg chg="mod">
          <ac:chgData name="Simon Troup" userId="4c71bb9a-90d8-4109-ae88-6ace38daa97c" providerId="ADAL" clId="{1B00858D-61DC-4275-9F98-563B4BCE41CE}" dt="2023-01-26T10:19:38.578" v="248" actId="20577"/>
          <ac:spMkLst>
            <pc:docMk/>
            <pc:sldMk cId="4030924127" sldId="315"/>
            <ac:spMk id="4" creationId="{234EFCD8-CAEC-45DF-BBEB-1D14268D4B8F}"/>
          </ac:spMkLst>
        </pc:spChg>
        <pc:spChg chg="mod">
          <ac:chgData name="Simon Troup" userId="4c71bb9a-90d8-4109-ae88-6ace38daa97c" providerId="ADAL" clId="{1B00858D-61DC-4275-9F98-563B4BCE41CE}" dt="2023-01-26T10:17:55.693" v="205" actId="1076"/>
          <ac:spMkLst>
            <pc:docMk/>
            <pc:sldMk cId="4030924127" sldId="315"/>
            <ac:spMk id="7" creationId="{E48BBCDD-816A-46F3-BD86-80C43DDB9E30}"/>
          </ac:spMkLst>
        </pc:spChg>
        <pc:spChg chg="mod">
          <ac:chgData name="Simon Troup" userId="4c71bb9a-90d8-4109-ae88-6ace38daa97c" providerId="ADAL" clId="{1B00858D-61DC-4275-9F98-563B4BCE41CE}" dt="2023-01-26T10:17:55.693" v="205" actId="1076"/>
          <ac:spMkLst>
            <pc:docMk/>
            <pc:sldMk cId="4030924127" sldId="315"/>
            <ac:spMk id="8" creationId="{B1CC8DAA-64E0-43C4-BEEC-B5254361FD85}"/>
          </ac:spMkLst>
        </pc:spChg>
      </pc:sldChg>
      <pc:sldChg chg="modSp mod">
        <pc:chgData name="Simon Troup" userId="4c71bb9a-90d8-4109-ae88-6ace38daa97c" providerId="ADAL" clId="{1B00858D-61DC-4275-9F98-563B4BCE41CE}" dt="2023-01-26T10:20:17.653" v="294" actId="1076"/>
        <pc:sldMkLst>
          <pc:docMk/>
          <pc:sldMk cId="3355079234" sldId="316"/>
        </pc:sldMkLst>
        <pc:spChg chg="mod">
          <ac:chgData name="Simon Troup" userId="4c71bb9a-90d8-4109-ae88-6ace38daa97c" providerId="ADAL" clId="{1B00858D-61DC-4275-9F98-563B4BCE41CE}" dt="2023-01-26T10:20:17.653" v="294" actId="1076"/>
          <ac:spMkLst>
            <pc:docMk/>
            <pc:sldMk cId="3355079234" sldId="316"/>
            <ac:spMk id="6" creationId="{6E03765E-F515-40D7-BC24-A87101ADB896}"/>
          </ac:spMkLst>
        </pc:spChg>
        <pc:spChg chg="mod">
          <ac:chgData name="Simon Troup" userId="4c71bb9a-90d8-4109-ae88-6ace38daa97c" providerId="ADAL" clId="{1B00858D-61DC-4275-9F98-563B4BCE41CE}" dt="2023-01-26T10:18:34.551" v="224" actId="1076"/>
          <ac:spMkLst>
            <pc:docMk/>
            <pc:sldMk cId="3355079234" sldId="316"/>
            <ac:spMk id="7" creationId="{E48BBCDD-816A-46F3-BD86-80C43DDB9E30}"/>
          </ac:spMkLst>
        </pc:spChg>
        <pc:spChg chg="mod">
          <ac:chgData name="Simon Troup" userId="4c71bb9a-90d8-4109-ae88-6ace38daa97c" providerId="ADAL" clId="{1B00858D-61DC-4275-9F98-563B4BCE41CE}" dt="2023-01-26T10:18:34.551" v="224" actId="1076"/>
          <ac:spMkLst>
            <pc:docMk/>
            <pc:sldMk cId="3355079234" sldId="316"/>
            <ac:spMk id="8" creationId="{B1CC8DAA-64E0-43C4-BEEC-B5254361FD85}"/>
          </ac:spMkLst>
        </pc:spChg>
      </pc:sldChg>
      <pc:sldChg chg="modSp mod">
        <pc:chgData name="Simon Troup" userId="4c71bb9a-90d8-4109-ae88-6ace38daa97c" providerId="ADAL" clId="{1B00858D-61DC-4275-9F98-563B4BCE41CE}" dt="2023-01-26T10:21:49.062" v="299" actId="207"/>
        <pc:sldMkLst>
          <pc:docMk/>
          <pc:sldMk cId="3378121002" sldId="317"/>
        </pc:sldMkLst>
        <pc:spChg chg="mod">
          <ac:chgData name="Simon Troup" userId="4c71bb9a-90d8-4109-ae88-6ace38daa97c" providerId="ADAL" clId="{1B00858D-61DC-4275-9F98-563B4BCE41CE}" dt="2023-01-26T10:21:49.062" v="299" actId="207"/>
          <ac:spMkLst>
            <pc:docMk/>
            <pc:sldMk cId="3378121002" sldId="317"/>
            <ac:spMk id="3" creationId="{53976CB0-0593-4278-B7CC-87E5B468D3BF}"/>
          </ac:spMkLst>
        </pc:spChg>
        <pc:spChg chg="mod">
          <ac:chgData name="Simon Troup" userId="4c71bb9a-90d8-4109-ae88-6ace38daa97c" providerId="ADAL" clId="{1B00858D-61DC-4275-9F98-563B4BCE41CE}" dt="2023-01-26T10:20:37.367" v="295" actId="20577"/>
          <ac:spMkLst>
            <pc:docMk/>
            <pc:sldMk cId="3378121002" sldId="317"/>
            <ac:spMk id="5" creationId="{C063617D-6138-493B-8F92-0A4F4D9C242B}"/>
          </ac:spMkLst>
        </pc:spChg>
      </pc:sldChg>
      <pc:sldChg chg="modSp mod modAnim">
        <pc:chgData name="Simon Troup" userId="4c71bb9a-90d8-4109-ae88-6ace38daa97c" providerId="ADAL" clId="{1B00858D-61DC-4275-9F98-563B4BCE41CE}" dt="2023-01-26T10:23:27.227" v="463" actId="20577"/>
        <pc:sldMkLst>
          <pc:docMk/>
          <pc:sldMk cId="1731270673" sldId="318"/>
        </pc:sldMkLst>
        <pc:spChg chg="mod">
          <ac:chgData name="Simon Troup" userId="4c71bb9a-90d8-4109-ae88-6ace38daa97c" providerId="ADAL" clId="{1B00858D-61DC-4275-9F98-563B4BCE41CE}" dt="2023-01-26T10:23:10.520" v="462" actId="20577"/>
          <ac:spMkLst>
            <pc:docMk/>
            <pc:sldMk cId="1731270673" sldId="318"/>
            <ac:spMk id="4" creationId="{234EFCD8-CAEC-45DF-BBEB-1D14268D4B8F}"/>
          </ac:spMkLst>
        </pc:spChg>
        <pc:spChg chg="mod">
          <ac:chgData name="Simon Troup" userId="4c71bb9a-90d8-4109-ae88-6ace38daa97c" providerId="ADAL" clId="{1B00858D-61DC-4275-9F98-563B4BCE41CE}" dt="2023-01-26T10:23:00.887" v="454" actId="1076"/>
          <ac:spMkLst>
            <pc:docMk/>
            <pc:sldMk cId="1731270673" sldId="318"/>
            <ac:spMk id="7" creationId="{E48BBCDD-816A-46F3-BD86-80C43DDB9E30}"/>
          </ac:spMkLst>
        </pc:spChg>
        <pc:spChg chg="mod">
          <ac:chgData name="Simon Troup" userId="4c71bb9a-90d8-4109-ae88-6ace38daa97c" providerId="ADAL" clId="{1B00858D-61DC-4275-9F98-563B4BCE41CE}" dt="2023-01-26T10:23:27.227" v="463" actId="20577"/>
          <ac:spMkLst>
            <pc:docMk/>
            <pc:sldMk cId="1731270673" sldId="318"/>
            <ac:spMk id="8" creationId="{B1CC8DAA-64E0-43C4-BEEC-B5254361FD85}"/>
          </ac:spMkLst>
        </pc:spChg>
        <pc:picChg chg="mod">
          <ac:chgData name="Simon Troup" userId="4c71bb9a-90d8-4109-ae88-6ace38daa97c" providerId="ADAL" clId="{1B00858D-61DC-4275-9F98-563B4BCE41CE}" dt="2023-01-26T10:22:55.774" v="453" actId="1076"/>
          <ac:picMkLst>
            <pc:docMk/>
            <pc:sldMk cId="1731270673" sldId="318"/>
            <ac:picMk id="9" creationId="{0D0A7791-0587-4114-ABD5-E7C0AFB7D91D}"/>
          </ac:picMkLst>
        </pc:picChg>
      </pc:sldChg>
      <pc:sldChg chg="modSp mod modAnim">
        <pc:chgData name="Simon Troup" userId="4c71bb9a-90d8-4109-ae88-6ace38daa97c" providerId="ADAL" clId="{1B00858D-61DC-4275-9F98-563B4BCE41CE}" dt="2023-01-26T10:24:22.534" v="524" actId="1076"/>
        <pc:sldMkLst>
          <pc:docMk/>
          <pc:sldMk cId="3019033559" sldId="319"/>
        </pc:sldMkLst>
        <pc:spChg chg="mod">
          <ac:chgData name="Simon Troup" userId="4c71bb9a-90d8-4109-ae88-6ace38daa97c" providerId="ADAL" clId="{1B00858D-61DC-4275-9F98-563B4BCE41CE}" dt="2023-01-26T10:23:49.562" v="477" actId="20577"/>
          <ac:spMkLst>
            <pc:docMk/>
            <pc:sldMk cId="3019033559" sldId="319"/>
            <ac:spMk id="4" creationId="{234EFCD8-CAEC-45DF-BBEB-1D14268D4B8F}"/>
          </ac:spMkLst>
        </pc:spChg>
        <pc:spChg chg="mod">
          <ac:chgData name="Simon Troup" userId="4c71bb9a-90d8-4109-ae88-6ace38daa97c" providerId="ADAL" clId="{1B00858D-61DC-4275-9F98-563B4BCE41CE}" dt="2023-01-26T10:24:20.495" v="523" actId="1076"/>
          <ac:spMkLst>
            <pc:docMk/>
            <pc:sldMk cId="3019033559" sldId="319"/>
            <ac:spMk id="7" creationId="{E48BBCDD-816A-46F3-BD86-80C43DDB9E30}"/>
          </ac:spMkLst>
        </pc:spChg>
        <pc:spChg chg="mod">
          <ac:chgData name="Simon Troup" userId="4c71bb9a-90d8-4109-ae88-6ace38daa97c" providerId="ADAL" clId="{1B00858D-61DC-4275-9F98-563B4BCE41CE}" dt="2023-01-26T10:24:20.495" v="523" actId="1076"/>
          <ac:spMkLst>
            <pc:docMk/>
            <pc:sldMk cId="3019033559" sldId="319"/>
            <ac:spMk id="8" creationId="{B1CC8DAA-64E0-43C4-BEEC-B5254361FD85}"/>
          </ac:spMkLst>
        </pc:spChg>
        <pc:picChg chg="mod">
          <ac:chgData name="Simon Troup" userId="4c71bb9a-90d8-4109-ae88-6ace38daa97c" providerId="ADAL" clId="{1B00858D-61DC-4275-9F98-563B4BCE41CE}" dt="2023-01-26T10:24:22.534" v="524" actId="1076"/>
          <ac:picMkLst>
            <pc:docMk/>
            <pc:sldMk cId="3019033559" sldId="319"/>
            <ac:picMk id="6" creationId="{C0122D6F-6A80-4495-99FB-C35AFD2BDDD3}"/>
          </ac:picMkLst>
        </pc:picChg>
      </pc:sldChg>
      <pc:sldChg chg="addSp delSp modSp add del mod">
        <pc:chgData name="Simon Troup" userId="4c71bb9a-90d8-4109-ae88-6ace38daa97c" providerId="ADAL" clId="{1B00858D-61DC-4275-9F98-563B4BCE41CE}" dt="2023-01-26T10:29:45.593" v="687" actId="1076"/>
        <pc:sldMkLst>
          <pc:docMk/>
          <pc:sldMk cId="4279986790" sldId="320"/>
        </pc:sldMkLst>
        <pc:spChg chg="mod">
          <ac:chgData name="Simon Troup" userId="4c71bb9a-90d8-4109-ae88-6ace38daa97c" providerId="ADAL" clId="{1B00858D-61DC-4275-9F98-563B4BCE41CE}" dt="2023-01-26T10:25:11.196" v="530" actId="207"/>
          <ac:spMkLst>
            <pc:docMk/>
            <pc:sldMk cId="4279986790" sldId="320"/>
            <ac:spMk id="3" creationId="{53976CB0-0593-4278-B7CC-87E5B468D3BF}"/>
          </ac:spMkLst>
        </pc:spChg>
        <pc:spChg chg="mod">
          <ac:chgData name="Simon Troup" userId="4c71bb9a-90d8-4109-ae88-6ace38daa97c" providerId="ADAL" clId="{1B00858D-61DC-4275-9F98-563B4BCE41CE}" dt="2023-01-26T10:25:06.609" v="529" actId="20577"/>
          <ac:spMkLst>
            <pc:docMk/>
            <pc:sldMk cId="4279986790" sldId="320"/>
            <ac:spMk id="5" creationId="{C063617D-6138-493B-8F92-0A4F4D9C242B}"/>
          </ac:spMkLst>
        </pc:spChg>
        <pc:picChg chg="del">
          <ac:chgData name="Simon Troup" userId="4c71bb9a-90d8-4109-ae88-6ace38daa97c" providerId="ADAL" clId="{1B00858D-61DC-4275-9F98-563B4BCE41CE}" dt="2023-01-26T10:29:39.450" v="685" actId="478"/>
          <ac:picMkLst>
            <pc:docMk/>
            <pc:sldMk cId="4279986790" sldId="320"/>
            <ac:picMk id="12" creationId="{88A05AD3-7B7D-4E8E-AB77-0FA511CC6AA5}"/>
          </ac:picMkLst>
        </pc:picChg>
        <pc:picChg chg="add mod">
          <ac:chgData name="Simon Troup" userId="4c71bb9a-90d8-4109-ae88-6ace38daa97c" providerId="ADAL" clId="{1B00858D-61DC-4275-9F98-563B4BCE41CE}" dt="2023-01-26T10:29:45.593" v="687" actId="1076"/>
          <ac:picMkLst>
            <pc:docMk/>
            <pc:sldMk cId="4279986790" sldId="320"/>
            <ac:picMk id="23" creationId="{70A161B9-0502-4348-BC46-B152F3189AFE}"/>
          </ac:picMkLst>
        </pc:picChg>
      </pc:sldChg>
      <pc:sldChg chg="addSp delSp modSp add del mod modAnim">
        <pc:chgData name="Simon Troup" userId="4c71bb9a-90d8-4109-ae88-6ace38daa97c" providerId="ADAL" clId="{1B00858D-61DC-4275-9F98-563B4BCE41CE}" dt="2023-01-26T10:31:06.316" v="726" actId="20577"/>
        <pc:sldMkLst>
          <pc:docMk/>
          <pc:sldMk cId="1928868617" sldId="321"/>
        </pc:sldMkLst>
        <pc:spChg chg="mod">
          <ac:chgData name="Simon Troup" userId="4c71bb9a-90d8-4109-ae88-6ace38daa97c" providerId="ADAL" clId="{1B00858D-61DC-4275-9F98-563B4BCE41CE}" dt="2023-01-26T10:28:24.072" v="680" actId="20577"/>
          <ac:spMkLst>
            <pc:docMk/>
            <pc:sldMk cId="1928868617" sldId="321"/>
            <ac:spMk id="4" creationId="{234EFCD8-CAEC-45DF-BBEB-1D14268D4B8F}"/>
          </ac:spMkLst>
        </pc:spChg>
        <pc:spChg chg="mod">
          <ac:chgData name="Simon Troup" userId="4c71bb9a-90d8-4109-ae88-6ace38daa97c" providerId="ADAL" clId="{1B00858D-61DC-4275-9F98-563B4BCE41CE}" dt="2023-01-26T10:28:07.462" v="648" actId="1076"/>
          <ac:spMkLst>
            <pc:docMk/>
            <pc:sldMk cId="1928868617" sldId="321"/>
            <ac:spMk id="7" creationId="{E48BBCDD-816A-46F3-BD86-80C43DDB9E30}"/>
          </ac:spMkLst>
        </pc:spChg>
        <pc:spChg chg="mod">
          <ac:chgData name="Simon Troup" userId="4c71bb9a-90d8-4109-ae88-6ace38daa97c" providerId="ADAL" clId="{1B00858D-61DC-4275-9F98-563B4BCE41CE}" dt="2023-01-26T10:31:06.316" v="726" actId="20577"/>
          <ac:spMkLst>
            <pc:docMk/>
            <pc:sldMk cId="1928868617" sldId="321"/>
            <ac:spMk id="8" creationId="{B1CC8DAA-64E0-43C4-BEEC-B5254361FD85}"/>
          </ac:spMkLst>
        </pc:spChg>
        <pc:picChg chg="add del mod">
          <ac:chgData name="Simon Troup" userId="4c71bb9a-90d8-4109-ae88-6ace38daa97c" providerId="ADAL" clId="{1B00858D-61DC-4275-9F98-563B4BCE41CE}" dt="2023-01-26T10:30:43.250" v="688" actId="478"/>
          <ac:picMkLst>
            <pc:docMk/>
            <pc:sldMk cId="1928868617" sldId="321"/>
            <ac:picMk id="6" creationId="{AD66F0D7-EDEF-42DF-8E23-9DB9C5A0FBAC}"/>
          </ac:picMkLst>
        </pc:picChg>
        <pc:picChg chg="add mod">
          <ac:chgData name="Simon Troup" userId="4c71bb9a-90d8-4109-ae88-6ace38daa97c" providerId="ADAL" clId="{1B00858D-61DC-4275-9F98-563B4BCE41CE}" dt="2023-01-26T10:30:45.941" v="690" actId="1076"/>
          <ac:picMkLst>
            <pc:docMk/>
            <pc:sldMk cId="1928868617" sldId="321"/>
            <ac:picMk id="10" creationId="{E92F40BC-9182-4279-8EE9-5DDD36088D96}"/>
          </ac:picMkLst>
        </pc:picChg>
      </pc:sldChg>
      <pc:sldChg chg="modSp mod">
        <pc:chgData name="Simon Troup" userId="4c71bb9a-90d8-4109-ae88-6ace38daa97c" providerId="ADAL" clId="{1B00858D-61DC-4275-9F98-563B4BCE41CE}" dt="2023-01-26T10:07:37.181" v="15" actId="1076"/>
        <pc:sldMkLst>
          <pc:docMk/>
          <pc:sldMk cId="735283511" sldId="324"/>
        </pc:sldMkLst>
        <pc:spChg chg="mod">
          <ac:chgData name="Simon Troup" userId="4c71bb9a-90d8-4109-ae88-6ace38daa97c" providerId="ADAL" clId="{1B00858D-61DC-4275-9F98-563B4BCE41CE}" dt="2023-01-26T10:07:22.877" v="11" actId="20577"/>
          <ac:spMkLst>
            <pc:docMk/>
            <pc:sldMk cId="735283511" sldId="324"/>
            <ac:spMk id="9" creationId="{6F3D3F02-DE35-4CF8-AA5B-32D1C241D108}"/>
          </ac:spMkLst>
        </pc:spChg>
        <pc:picChg chg="mod">
          <ac:chgData name="Simon Troup" userId="4c71bb9a-90d8-4109-ae88-6ace38daa97c" providerId="ADAL" clId="{1B00858D-61DC-4275-9F98-563B4BCE41CE}" dt="2023-01-26T10:07:37.181" v="15" actId="1076"/>
          <ac:picMkLst>
            <pc:docMk/>
            <pc:sldMk cId="735283511" sldId="324"/>
            <ac:picMk id="11" creationId="{9D3B06F2-464C-4970-A562-D2C657CA1D36}"/>
          </ac:picMkLst>
        </pc:picChg>
      </pc:sldChg>
      <pc:sldChg chg="addSp delSp modSp add mod delAnim">
        <pc:chgData name="Simon Troup" userId="4c71bb9a-90d8-4109-ae88-6ace38daa97c" providerId="ADAL" clId="{1B00858D-61DC-4275-9F98-563B4BCE41CE}" dt="2023-01-26T10:21:22.160" v="296" actId="207"/>
        <pc:sldMkLst>
          <pc:docMk/>
          <pc:sldMk cId="357049768" sldId="367"/>
        </pc:sldMkLst>
        <pc:spChg chg="mod">
          <ac:chgData name="Simon Troup" userId="4c71bb9a-90d8-4109-ae88-6ace38daa97c" providerId="ADAL" clId="{1B00858D-61DC-4275-9F98-563B4BCE41CE}" dt="2023-01-26T10:16:23.223" v="80" actId="20577"/>
          <ac:spMkLst>
            <pc:docMk/>
            <pc:sldMk cId="357049768" sldId="367"/>
            <ac:spMk id="5" creationId="{C063617D-6138-493B-8F92-0A4F4D9C242B}"/>
          </ac:spMkLst>
        </pc:spChg>
        <pc:spChg chg="mod">
          <ac:chgData name="Simon Troup" userId="4c71bb9a-90d8-4109-ae88-6ace38daa97c" providerId="ADAL" clId="{1B00858D-61DC-4275-9F98-563B4BCE41CE}" dt="2023-01-26T10:21:22.160" v="296" actId="207"/>
          <ac:spMkLst>
            <pc:docMk/>
            <pc:sldMk cId="357049768" sldId="367"/>
            <ac:spMk id="6" creationId="{2CD01842-F5FA-458B-9C71-7BBDC1229C90}"/>
          </ac:spMkLst>
        </pc:spChg>
        <pc:graphicFrameChg chg="del">
          <ac:chgData name="Simon Troup" userId="4c71bb9a-90d8-4109-ae88-6ace38daa97c" providerId="ADAL" clId="{1B00858D-61DC-4275-9F98-563B4BCE41CE}" dt="2023-01-26T10:14:26.269" v="31" actId="478"/>
          <ac:graphicFrameMkLst>
            <pc:docMk/>
            <pc:sldMk cId="357049768" sldId="367"/>
            <ac:graphicFrameMk id="21" creationId="{0840AA19-039C-4141-8DD9-ECA11D906B14}"/>
          </ac:graphicFrameMkLst>
        </pc:graphicFrameChg>
        <pc:picChg chg="add mod">
          <ac:chgData name="Simon Troup" userId="4c71bb9a-90d8-4109-ae88-6ace38daa97c" providerId="ADAL" clId="{1B00858D-61DC-4275-9F98-563B4BCE41CE}" dt="2023-01-26T10:14:31.553" v="33" actId="1076"/>
          <ac:picMkLst>
            <pc:docMk/>
            <pc:sldMk cId="357049768" sldId="367"/>
            <ac:picMk id="22" creationId="{ABEBBEA4-B0BB-4476-813C-9EACEB9F1EFB}"/>
          </ac:picMkLst>
        </pc:picChg>
      </pc:sldChg>
      <pc:sldChg chg="del">
        <pc:chgData name="Simon Troup" userId="4c71bb9a-90d8-4109-ae88-6ace38daa97c" providerId="ADAL" clId="{1B00858D-61DC-4275-9F98-563B4BCE41CE}" dt="2023-01-26T10:06:46.044" v="0" actId="47"/>
        <pc:sldMkLst>
          <pc:docMk/>
          <pc:sldMk cId="3645422189" sldId="367"/>
        </pc:sldMkLst>
      </pc:sldChg>
      <pc:sldChg chg="addSp delSp modSp add mod delAnim">
        <pc:chgData name="Simon Troup" userId="4c71bb9a-90d8-4109-ae88-6ace38daa97c" providerId="ADAL" clId="{1B00858D-61DC-4275-9F98-563B4BCE41CE}" dt="2023-01-26T10:21:30.511" v="297" actId="207"/>
        <pc:sldMkLst>
          <pc:docMk/>
          <pc:sldMk cId="3647466986" sldId="368"/>
        </pc:sldMkLst>
        <pc:spChg chg="mod">
          <ac:chgData name="Simon Troup" userId="4c71bb9a-90d8-4109-ae88-6ace38daa97c" providerId="ADAL" clId="{1B00858D-61DC-4275-9F98-563B4BCE41CE}" dt="2023-01-26T10:21:30.511" v="297" actId="207"/>
          <ac:spMkLst>
            <pc:docMk/>
            <pc:sldMk cId="3647466986" sldId="368"/>
            <ac:spMk id="3" creationId="{53976CB0-0593-4278-B7CC-87E5B468D3BF}"/>
          </ac:spMkLst>
        </pc:spChg>
        <pc:spChg chg="mod">
          <ac:chgData name="Simon Troup" userId="4c71bb9a-90d8-4109-ae88-6ace38daa97c" providerId="ADAL" clId="{1B00858D-61DC-4275-9F98-563B4BCE41CE}" dt="2023-01-26T10:16:32.162" v="90" actId="20577"/>
          <ac:spMkLst>
            <pc:docMk/>
            <pc:sldMk cId="3647466986" sldId="368"/>
            <ac:spMk id="5" creationId="{C063617D-6138-493B-8F92-0A4F4D9C242B}"/>
          </ac:spMkLst>
        </pc:spChg>
        <pc:graphicFrameChg chg="del">
          <ac:chgData name="Simon Troup" userId="4c71bb9a-90d8-4109-ae88-6ace38daa97c" providerId="ADAL" clId="{1B00858D-61DC-4275-9F98-563B4BCE41CE}" dt="2023-01-26T10:14:40.556" v="34" actId="478"/>
          <ac:graphicFrameMkLst>
            <pc:docMk/>
            <pc:sldMk cId="3647466986" sldId="368"/>
            <ac:graphicFrameMk id="7" creationId="{E2D642C6-E129-4252-A332-40A274F9B209}"/>
          </ac:graphicFrameMkLst>
        </pc:graphicFrameChg>
        <pc:picChg chg="add mod">
          <ac:chgData name="Simon Troup" userId="4c71bb9a-90d8-4109-ae88-6ace38daa97c" providerId="ADAL" clId="{1B00858D-61DC-4275-9F98-563B4BCE41CE}" dt="2023-01-26T10:14:52.824" v="36" actId="1076"/>
          <ac:picMkLst>
            <pc:docMk/>
            <pc:sldMk cId="3647466986" sldId="368"/>
            <ac:picMk id="22" creationId="{D067C1CF-C868-415E-ACB4-817E1B8FEC60}"/>
          </ac:picMkLst>
        </pc:picChg>
      </pc:sldChg>
    </pc:docChg>
  </pc:docChgLst>
  <pc:docChgLst>
    <pc:chgData name="Simon Troup" userId="4c71bb9a-90d8-4109-ae88-6ace38daa97c" providerId="ADAL" clId="{13337109-C16B-4697-8E73-FCB390FA8957}"/>
    <pc:docChg chg="delSld modSld sldOrd">
      <pc:chgData name="Simon Troup" userId="4c71bb9a-90d8-4109-ae88-6ace38daa97c" providerId="ADAL" clId="{13337109-C16B-4697-8E73-FCB390FA8957}" dt="2023-01-26T10:33:22.940" v="2" actId="47"/>
      <pc:docMkLst>
        <pc:docMk/>
      </pc:docMkLst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1775293042" sldId="257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2102321203" sldId="258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2689532604" sldId="269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2531688142" sldId="270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3476731958" sldId="271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1403023246" sldId="272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898124793" sldId="273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1231470178" sldId="276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894464224" sldId="277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935222844" sldId="280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4204709557" sldId="281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3901404613" sldId="282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495529230" sldId="284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1968375043" sldId="301"/>
        </pc:sldMkLst>
      </pc:sldChg>
      <pc:sldChg chg="ord">
        <pc:chgData name="Simon Troup" userId="4c71bb9a-90d8-4109-ae88-6ace38daa97c" providerId="ADAL" clId="{13337109-C16B-4697-8E73-FCB390FA8957}" dt="2023-01-26T10:33:15.793" v="1"/>
        <pc:sldMkLst>
          <pc:docMk/>
          <pc:sldMk cId="1127918968" sldId="311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2207280014" sldId="322"/>
        </pc:sldMkLst>
      </pc:sldChg>
      <pc:sldChg chg="del">
        <pc:chgData name="Simon Troup" userId="4c71bb9a-90d8-4109-ae88-6ace38daa97c" providerId="ADAL" clId="{13337109-C16B-4697-8E73-FCB390FA8957}" dt="2023-01-26T10:33:22.940" v="2" actId="47"/>
        <pc:sldMkLst>
          <pc:docMk/>
          <pc:sldMk cId="3956527406" sldId="323"/>
        </pc:sldMkLst>
      </pc:sldChg>
    </pc:docChg>
  </pc:docChgLst>
  <pc:docChgLst>
    <pc:chgData name="Simon Troup" userId="4c71bb9a-90d8-4109-ae88-6ace38daa97c" providerId="ADAL" clId="{9A419CF5-06E2-4760-8D9F-A121F0624F57}"/>
    <pc:docChg chg="undo custSel addSld delSld modSld sldOrd">
      <pc:chgData name="Simon Troup" userId="4c71bb9a-90d8-4109-ae88-6ace38daa97c" providerId="ADAL" clId="{9A419CF5-06E2-4760-8D9F-A121F0624F57}" dt="2022-10-17T09:51:51.933" v="5002"/>
      <pc:docMkLst>
        <pc:docMk/>
      </pc:docMkLst>
      <pc:sldChg chg="modSp mod">
        <pc:chgData name="Simon Troup" userId="4c71bb9a-90d8-4109-ae88-6ace38daa97c" providerId="ADAL" clId="{9A419CF5-06E2-4760-8D9F-A121F0624F57}" dt="2022-10-05T14:25:32.946" v="4490" actId="20577"/>
        <pc:sldMkLst>
          <pc:docMk/>
          <pc:sldMk cId="1775293042" sldId="257"/>
        </pc:sldMkLst>
        <pc:spChg chg="mod">
          <ac:chgData name="Simon Troup" userId="4c71bb9a-90d8-4109-ae88-6ace38daa97c" providerId="ADAL" clId="{9A419CF5-06E2-4760-8D9F-A121F0624F57}" dt="2022-10-05T14:25:32.946" v="4490" actId="20577"/>
          <ac:spMkLst>
            <pc:docMk/>
            <pc:sldMk cId="1775293042" sldId="257"/>
            <ac:spMk id="15" creationId="{7CE71C8F-09C7-40BF-878C-4BE34F0D1042}"/>
          </ac:spMkLst>
        </pc:spChg>
      </pc:sldChg>
      <pc:sldChg chg="delSp modSp mod delAnim">
        <pc:chgData name="Simon Troup" userId="4c71bb9a-90d8-4109-ae88-6ace38daa97c" providerId="ADAL" clId="{9A419CF5-06E2-4760-8D9F-A121F0624F57}" dt="2022-10-05T10:42:51.503" v="3944" actId="14100"/>
        <pc:sldMkLst>
          <pc:docMk/>
          <pc:sldMk cId="2102321203" sldId="258"/>
        </pc:sldMkLst>
        <pc:spChg chg="mod">
          <ac:chgData name="Simon Troup" userId="4c71bb9a-90d8-4109-ae88-6ace38daa97c" providerId="ADAL" clId="{9A419CF5-06E2-4760-8D9F-A121F0624F57}" dt="2022-10-05T10:01:37.754" v="3874" actId="14100"/>
          <ac:spMkLst>
            <pc:docMk/>
            <pc:sldMk cId="2102321203" sldId="258"/>
            <ac:spMk id="2" creationId="{D508B077-B236-45BF-916E-E77CF2714E15}"/>
          </ac:spMkLst>
        </pc:spChg>
        <pc:spChg chg="del">
          <ac:chgData name="Simon Troup" userId="4c71bb9a-90d8-4109-ae88-6ace38daa97c" providerId="ADAL" clId="{9A419CF5-06E2-4760-8D9F-A121F0624F57}" dt="2022-10-05T09:59:32.335" v="3845" actId="478"/>
          <ac:spMkLst>
            <pc:docMk/>
            <pc:sldMk cId="2102321203" sldId="258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2:51.503" v="3944" actId="14100"/>
          <ac:spMkLst>
            <pc:docMk/>
            <pc:sldMk cId="2102321203" sldId="258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2:45.889" v="3942" actId="14100"/>
          <ac:spMkLst>
            <pc:docMk/>
            <pc:sldMk cId="2102321203" sldId="258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2:48.905" v="3943" actId="1076"/>
          <ac:picMkLst>
            <pc:docMk/>
            <pc:sldMk cId="2102321203" sldId="258"/>
            <ac:picMk id="11" creationId="{622FB305-AB9C-449F-B9B2-6ABAD6EEB5AE}"/>
          </ac:picMkLst>
        </pc:picChg>
      </pc:sldChg>
      <pc:sldChg chg="modSp modAnim">
        <pc:chgData name="Simon Troup" userId="4c71bb9a-90d8-4109-ae88-6ace38daa97c" providerId="ADAL" clId="{9A419CF5-06E2-4760-8D9F-A121F0624F57}" dt="2022-10-06T11:28:55.639" v="4618" actId="20577"/>
        <pc:sldMkLst>
          <pc:docMk/>
          <pc:sldMk cId="317642364" sldId="261"/>
        </pc:sldMkLst>
        <pc:spChg chg="mod">
          <ac:chgData name="Simon Troup" userId="4c71bb9a-90d8-4109-ae88-6ace38daa97c" providerId="ADAL" clId="{9A419CF5-06E2-4760-8D9F-A121F0624F57}" dt="2022-10-06T11:28:55.639" v="4618" actId="20577"/>
          <ac:spMkLst>
            <pc:docMk/>
            <pc:sldMk cId="317642364" sldId="261"/>
            <ac:spMk id="4" creationId="{234EFCD8-CAEC-45DF-BBEB-1D14268D4B8F}"/>
          </ac:spMkLst>
        </pc:spChg>
      </pc:sldChg>
      <pc:sldChg chg="delSp modSp mod delAnim">
        <pc:chgData name="Simon Troup" userId="4c71bb9a-90d8-4109-ae88-6ace38daa97c" providerId="ADAL" clId="{9A419CF5-06E2-4760-8D9F-A121F0624F57}" dt="2022-10-05T10:44:33.153" v="3957" actId="14100"/>
        <pc:sldMkLst>
          <pc:docMk/>
          <pc:sldMk cId="2689532604" sldId="269"/>
        </pc:sldMkLst>
        <pc:spChg chg="del">
          <ac:chgData name="Simon Troup" userId="4c71bb9a-90d8-4109-ae88-6ace38daa97c" providerId="ADAL" clId="{9A419CF5-06E2-4760-8D9F-A121F0624F57}" dt="2022-10-05T10:38:09.883" v="3878" actId="478"/>
          <ac:spMkLst>
            <pc:docMk/>
            <pc:sldMk cId="2689532604" sldId="269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3:22.682" v="3948" actId="14100"/>
          <ac:spMkLst>
            <pc:docMk/>
            <pc:sldMk cId="2689532604" sldId="269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4:30.025" v="3956" actId="20577"/>
          <ac:spMkLst>
            <pc:docMk/>
            <pc:sldMk cId="2689532604" sldId="269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4:33.153" v="3957" actId="14100"/>
          <ac:picMkLst>
            <pc:docMk/>
            <pc:sldMk cId="2689532604" sldId="269"/>
            <ac:picMk id="8" creationId="{CFFC469A-467E-4310-9358-0B39D4071664}"/>
          </ac:picMkLst>
        </pc:picChg>
      </pc:sldChg>
      <pc:sldChg chg="delSp modSp mod delAnim">
        <pc:chgData name="Simon Troup" userId="4c71bb9a-90d8-4109-ae88-6ace38daa97c" providerId="ADAL" clId="{9A419CF5-06E2-4760-8D9F-A121F0624F57}" dt="2022-10-05T10:50:05.227" v="4081" actId="20577"/>
        <pc:sldMkLst>
          <pc:docMk/>
          <pc:sldMk cId="2531688142" sldId="270"/>
        </pc:sldMkLst>
        <pc:spChg chg="mod">
          <ac:chgData name="Simon Troup" userId="4c71bb9a-90d8-4109-ae88-6ace38daa97c" providerId="ADAL" clId="{9A419CF5-06E2-4760-8D9F-A121F0624F57}" dt="2022-10-05T10:50:05.227" v="4081" actId="20577"/>
          <ac:spMkLst>
            <pc:docMk/>
            <pc:sldMk cId="2531688142" sldId="270"/>
            <ac:spMk id="2" creationId="{D508B077-B236-45BF-916E-E77CF2714E15}"/>
          </ac:spMkLst>
        </pc:spChg>
        <pc:spChg chg="del">
          <ac:chgData name="Simon Troup" userId="4c71bb9a-90d8-4109-ae88-6ace38daa97c" providerId="ADAL" clId="{9A419CF5-06E2-4760-8D9F-A121F0624F57}" dt="2022-10-05T10:39:19.949" v="3891" actId="478"/>
          <ac:spMkLst>
            <pc:docMk/>
            <pc:sldMk cId="2531688142" sldId="270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3:32.425" v="3950" actId="14100"/>
          <ac:spMkLst>
            <pc:docMk/>
            <pc:sldMk cId="2531688142" sldId="270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4:47.598" v="3958" actId="20577"/>
          <ac:spMkLst>
            <pc:docMk/>
            <pc:sldMk cId="2531688142" sldId="270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4:52.937" v="3959" actId="14100"/>
          <ac:picMkLst>
            <pc:docMk/>
            <pc:sldMk cId="2531688142" sldId="270"/>
            <ac:picMk id="8" creationId="{6AA79D72-B3F7-4468-A11F-39F52E169564}"/>
          </ac:picMkLst>
        </pc:picChg>
      </pc:sldChg>
      <pc:sldChg chg="delSp modSp mod delAnim">
        <pc:chgData name="Simon Troup" userId="4c71bb9a-90d8-4109-ae88-6ace38daa97c" providerId="ADAL" clId="{9A419CF5-06E2-4760-8D9F-A121F0624F57}" dt="2022-10-05T10:50:28.433" v="4082" actId="20577"/>
        <pc:sldMkLst>
          <pc:docMk/>
          <pc:sldMk cId="3476731958" sldId="271"/>
        </pc:sldMkLst>
        <pc:spChg chg="mod">
          <ac:chgData name="Simon Troup" userId="4c71bb9a-90d8-4109-ae88-6ace38daa97c" providerId="ADAL" clId="{9A419CF5-06E2-4760-8D9F-A121F0624F57}" dt="2022-10-05T10:50:28.433" v="4082" actId="20577"/>
          <ac:spMkLst>
            <pc:docMk/>
            <pc:sldMk cId="3476731958" sldId="271"/>
            <ac:spMk id="2" creationId="{D508B077-B236-45BF-916E-E77CF2714E15}"/>
          </ac:spMkLst>
        </pc:spChg>
        <pc:spChg chg="del">
          <ac:chgData name="Simon Troup" userId="4c71bb9a-90d8-4109-ae88-6ace38daa97c" providerId="ADAL" clId="{9A419CF5-06E2-4760-8D9F-A121F0624F57}" dt="2022-10-05T10:40:03.998" v="3905" actId="478"/>
          <ac:spMkLst>
            <pc:docMk/>
            <pc:sldMk cId="3476731958" sldId="271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3:51.489" v="3954" actId="14100"/>
          <ac:spMkLst>
            <pc:docMk/>
            <pc:sldMk cId="3476731958" sldId="271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5:13.223" v="3960" actId="20577"/>
          <ac:spMkLst>
            <pc:docMk/>
            <pc:sldMk cId="3476731958" sldId="271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5:16.305" v="3961" actId="14100"/>
          <ac:picMkLst>
            <pc:docMk/>
            <pc:sldMk cId="3476731958" sldId="271"/>
            <ac:picMk id="8" creationId="{358CDC9B-4024-4FE4-A619-00C45B9EBDE6}"/>
          </ac:picMkLst>
        </pc:picChg>
      </pc:sldChg>
      <pc:sldChg chg="delSp modSp mod delAnim">
        <pc:chgData name="Simon Troup" userId="4c71bb9a-90d8-4109-ae88-6ace38daa97c" providerId="ADAL" clId="{9A419CF5-06E2-4760-8D9F-A121F0624F57}" dt="2022-10-05T10:45:48.096" v="3966" actId="1076"/>
        <pc:sldMkLst>
          <pc:docMk/>
          <pc:sldMk cId="1403023246" sldId="272"/>
        </pc:sldMkLst>
        <pc:spChg chg="del">
          <ac:chgData name="Simon Troup" userId="4c71bb9a-90d8-4109-ae88-6ace38daa97c" providerId="ADAL" clId="{9A419CF5-06E2-4760-8D9F-A121F0624F57}" dt="2022-10-05T10:40:55.020" v="3917" actId="478"/>
          <ac:spMkLst>
            <pc:docMk/>
            <pc:sldMk cId="1403023246" sldId="272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1:34.487" v="3929" actId="20577"/>
          <ac:spMkLst>
            <pc:docMk/>
            <pc:sldMk cId="1403023246" sldId="272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5:41.671" v="3964" actId="20577"/>
          <ac:spMkLst>
            <pc:docMk/>
            <pc:sldMk cId="1403023246" sldId="272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5:48.096" v="3966" actId="1076"/>
          <ac:picMkLst>
            <pc:docMk/>
            <pc:sldMk cId="1403023246" sldId="272"/>
            <ac:picMk id="8" creationId="{7EA7A1BF-42B4-43A3-A4B2-63C02E9B639A}"/>
          </ac:picMkLst>
        </pc:picChg>
      </pc:sldChg>
      <pc:sldChg chg="delSp modSp mod delAnim">
        <pc:chgData name="Simon Troup" userId="4c71bb9a-90d8-4109-ae88-6ace38daa97c" providerId="ADAL" clId="{9A419CF5-06E2-4760-8D9F-A121F0624F57}" dt="2022-10-05T10:46:40.769" v="3983" actId="14100"/>
        <pc:sldMkLst>
          <pc:docMk/>
          <pc:sldMk cId="898124793" sldId="273"/>
        </pc:sldMkLst>
        <pc:spChg chg="del">
          <ac:chgData name="Simon Troup" userId="4c71bb9a-90d8-4109-ae88-6ace38daa97c" providerId="ADAL" clId="{9A419CF5-06E2-4760-8D9F-A121F0624F57}" dt="2022-10-05T10:41:44.945" v="3930" actId="478"/>
          <ac:spMkLst>
            <pc:docMk/>
            <pc:sldMk cId="898124793" sldId="273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6:17.291" v="3978" actId="20577"/>
          <ac:spMkLst>
            <pc:docMk/>
            <pc:sldMk cId="898124793" sldId="273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6:36.833" v="3982" actId="20577"/>
          <ac:spMkLst>
            <pc:docMk/>
            <pc:sldMk cId="898124793" sldId="273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6:40.769" v="3983" actId="14100"/>
          <ac:picMkLst>
            <pc:docMk/>
            <pc:sldMk cId="898124793" sldId="273"/>
            <ac:picMk id="8" creationId="{7BB4DB9B-FE9C-46DB-BFEA-43FE270E65D3}"/>
          </ac:picMkLst>
        </pc:picChg>
      </pc:sldChg>
      <pc:sldChg chg="delSp modSp mod delAnim">
        <pc:chgData name="Simon Troup" userId="4c71bb9a-90d8-4109-ae88-6ace38daa97c" providerId="ADAL" clId="{9A419CF5-06E2-4760-8D9F-A121F0624F57}" dt="2022-10-05T10:49:34.497" v="4080" actId="20577"/>
        <pc:sldMkLst>
          <pc:docMk/>
          <pc:sldMk cId="1231470178" sldId="276"/>
        </pc:sldMkLst>
        <pc:spChg chg="del">
          <ac:chgData name="Simon Troup" userId="4c71bb9a-90d8-4109-ae88-6ace38daa97c" providerId="ADAL" clId="{9A419CF5-06E2-4760-8D9F-A121F0624F57}" dt="2022-10-05T10:47:40.945" v="3999" actId="478"/>
          <ac:spMkLst>
            <pc:docMk/>
            <pc:sldMk cId="1231470178" sldId="276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9:34.497" v="4080" actId="20577"/>
          <ac:spMkLst>
            <pc:docMk/>
            <pc:sldMk cId="1231470178" sldId="276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8:11.289" v="4006" actId="20577"/>
          <ac:spMkLst>
            <pc:docMk/>
            <pc:sldMk cId="1231470178" sldId="276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8:14.776" v="4007" actId="14100"/>
          <ac:picMkLst>
            <pc:docMk/>
            <pc:sldMk cId="1231470178" sldId="276"/>
            <ac:picMk id="8" creationId="{46CF8A93-E83C-4EAA-8AE6-F0957958BA47}"/>
          </ac:picMkLst>
        </pc:picChg>
      </pc:sldChg>
      <pc:sldChg chg="addSp delSp modSp mod addAnim delAnim">
        <pc:chgData name="Simon Troup" userId="4c71bb9a-90d8-4109-ae88-6ace38daa97c" providerId="ADAL" clId="{9A419CF5-06E2-4760-8D9F-A121F0624F57}" dt="2022-10-05T14:24:36.156" v="4470" actId="14100"/>
        <pc:sldMkLst>
          <pc:docMk/>
          <pc:sldMk cId="894464224" sldId="277"/>
        </pc:sldMkLst>
        <pc:spChg chg="mod">
          <ac:chgData name="Simon Troup" userId="4c71bb9a-90d8-4109-ae88-6ace38daa97c" providerId="ADAL" clId="{9A419CF5-06E2-4760-8D9F-A121F0624F57}" dt="2022-10-05T14:24:36.156" v="4470" actId="14100"/>
          <ac:spMkLst>
            <pc:docMk/>
            <pc:sldMk cId="894464224" sldId="277"/>
            <ac:spMk id="4" creationId="{CE52774C-250D-444C-AACB-E7D32C64865D}"/>
          </ac:spMkLst>
        </pc:spChg>
        <pc:spChg chg="del">
          <ac:chgData name="Simon Troup" userId="4c71bb9a-90d8-4109-ae88-6ace38daa97c" providerId="ADAL" clId="{9A419CF5-06E2-4760-8D9F-A121F0624F57}" dt="2022-10-05T14:23:53.931" v="4466" actId="478"/>
          <ac:spMkLst>
            <pc:docMk/>
            <pc:sldMk cId="894464224" sldId="277"/>
            <ac:spMk id="5" creationId="{04CE4DDC-79E1-4789-B314-E2D8E3386BF7}"/>
          </ac:spMkLst>
        </pc:spChg>
        <pc:spChg chg="del mod topLvl">
          <ac:chgData name="Simon Troup" userId="4c71bb9a-90d8-4109-ae88-6ace38daa97c" providerId="ADAL" clId="{9A419CF5-06E2-4760-8D9F-A121F0624F57}" dt="2022-10-05T14:23:45.130" v="4461" actId="478"/>
          <ac:spMkLst>
            <pc:docMk/>
            <pc:sldMk cId="894464224" sldId="277"/>
            <ac:spMk id="18" creationId="{D7B3306C-4E63-4359-AD6F-B14BAB4D115F}"/>
          </ac:spMkLst>
        </pc:spChg>
        <pc:spChg chg="mod">
          <ac:chgData name="Simon Troup" userId="4c71bb9a-90d8-4109-ae88-6ace38daa97c" providerId="ADAL" clId="{9A419CF5-06E2-4760-8D9F-A121F0624F57}" dt="2022-10-05T14:22:49.364" v="4459" actId="20577"/>
          <ac:spMkLst>
            <pc:docMk/>
            <pc:sldMk cId="894464224" sldId="277"/>
            <ac:spMk id="19" creationId="{96A677CE-1D9F-4D02-B589-24353621B346}"/>
          </ac:spMkLst>
        </pc:spChg>
        <pc:spChg chg="del">
          <ac:chgData name="Simon Troup" userId="4c71bb9a-90d8-4109-ae88-6ace38daa97c" providerId="ADAL" clId="{9A419CF5-06E2-4760-8D9F-A121F0624F57}" dt="2022-10-05T14:23:52.496" v="4465" actId="478"/>
          <ac:spMkLst>
            <pc:docMk/>
            <pc:sldMk cId="894464224" sldId="277"/>
            <ac:spMk id="33" creationId="{EA027F91-F2D8-4AE5-B29E-542688F1DD76}"/>
          </ac:spMkLst>
        </pc:spChg>
        <pc:grpChg chg="del">
          <ac:chgData name="Simon Troup" userId="4c71bb9a-90d8-4109-ae88-6ace38daa97c" providerId="ADAL" clId="{9A419CF5-06E2-4760-8D9F-A121F0624F57}" dt="2022-10-05T14:23:53.931" v="4466" actId="478"/>
          <ac:grpSpMkLst>
            <pc:docMk/>
            <pc:sldMk cId="894464224" sldId="277"/>
            <ac:grpSpMk id="8" creationId="{78B8459E-1489-4EEB-A821-5C79D46DF4C5}"/>
          </ac:grpSpMkLst>
        </pc:grpChg>
        <pc:grpChg chg="del">
          <ac:chgData name="Simon Troup" userId="4c71bb9a-90d8-4109-ae88-6ace38daa97c" providerId="ADAL" clId="{9A419CF5-06E2-4760-8D9F-A121F0624F57}" dt="2022-10-05T14:23:45.130" v="4461" actId="478"/>
          <ac:grpSpMkLst>
            <pc:docMk/>
            <pc:sldMk cId="894464224" sldId="277"/>
            <ac:grpSpMk id="36" creationId="{30B742F2-F9AD-47FF-B913-362F74D06B1C}"/>
          </ac:grpSpMkLst>
        </pc:grpChg>
        <pc:grpChg chg="add del mod">
          <ac:chgData name="Simon Troup" userId="4c71bb9a-90d8-4109-ae88-6ace38daa97c" providerId="ADAL" clId="{9A419CF5-06E2-4760-8D9F-A121F0624F57}" dt="2022-10-05T14:24:24.541" v="4469" actId="1076"/>
          <ac:grpSpMkLst>
            <pc:docMk/>
            <pc:sldMk cId="894464224" sldId="277"/>
            <ac:grpSpMk id="37" creationId="{49C7E0D8-DF36-4006-AC96-44FA891AA843}"/>
          </ac:grpSpMkLst>
        </pc:grpChg>
        <pc:picChg chg="del topLvl">
          <ac:chgData name="Simon Troup" userId="4c71bb9a-90d8-4109-ae88-6ace38daa97c" providerId="ADAL" clId="{9A419CF5-06E2-4760-8D9F-A121F0624F57}" dt="2022-10-05T14:23:50.265" v="4464" actId="478"/>
          <ac:picMkLst>
            <pc:docMk/>
            <pc:sldMk cId="894464224" sldId="277"/>
            <ac:picMk id="30" creationId="{4ADE718E-C79B-466A-BC6B-5E9683223286}"/>
          </ac:picMkLst>
        </pc:picChg>
      </pc:sldChg>
      <pc:sldChg chg="delSp modSp mod delAnim">
        <pc:chgData name="Simon Troup" userId="4c71bb9a-90d8-4109-ae88-6ace38daa97c" providerId="ADAL" clId="{9A419CF5-06E2-4760-8D9F-A121F0624F57}" dt="2022-10-05T10:47:33.008" v="3998" actId="20577"/>
        <pc:sldMkLst>
          <pc:docMk/>
          <pc:sldMk cId="495529230" sldId="284"/>
        </pc:sldMkLst>
        <pc:spChg chg="del">
          <ac:chgData name="Simon Troup" userId="4c71bb9a-90d8-4109-ae88-6ace38daa97c" providerId="ADAL" clId="{9A419CF5-06E2-4760-8D9F-A121F0624F57}" dt="2022-10-05T10:46:51.965" v="3984" actId="478"/>
          <ac:spMkLst>
            <pc:docMk/>
            <pc:sldMk cId="495529230" sldId="284"/>
            <ac:spMk id="21" creationId="{B87372E4-6108-43F1-8245-FA81FB822DB1}"/>
          </ac:spMkLst>
        </pc:spChg>
        <pc:spChg chg="mod">
          <ac:chgData name="Simon Troup" userId="4c71bb9a-90d8-4109-ae88-6ace38daa97c" providerId="ADAL" clId="{9A419CF5-06E2-4760-8D9F-A121F0624F57}" dt="2022-10-05T10:47:33.008" v="3998" actId="20577"/>
          <ac:spMkLst>
            <pc:docMk/>
            <pc:sldMk cId="495529230" sldId="284"/>
            <ac:spMk id="22" creationId="{EDC8065B-28E2-4173-B4BD-058916E10D68}"/>
          </ac:spMkLst>
        </pc:spChg>
        <pc:spChg chg="mod">
          <ac:chgData name="Simon Troup" userId="4c71bb9a-90d8-4109-ae88-6ace38daa97c" providerId="ADAL" clId="{9A419CF5-06E2-4760-8D9F-A121F0624F57}" dt="2022-10-05T10:47:05.437" v="3988" actId="15"/>
          <ac:spMkLst>
            <pc:docMk/>
            <pc:sldMk cId="495529230" sldId="284"/>
            <ac:spMk id="23" creationId="{7C344DC8-56EB-4DC0-A7F8-07B503B87752}"/>
          </ac:spMkLst>
        </pc:spChg>
        <pc:picChg chg="mod">
          <ac:chgData name="Simon Troup" userId="4c71bb9a-90d8-4109-ae88-6ace38daa97c" providerId="ADAL" clId="{9A419CF5-06E2-4760-8D9F-A121F0624F57}" dt="2022-10-05T10:47:10.969" v="3989" actId="1076"/>
          <ac:picMkLst>
            <pc:docMk/>
            <pc:sldMk cId="495529230" sldId="284"/>
            <ac:picMk id="8" creationId="{66009A4B-8BBD-45E8-844E-5A30A5EFBCBE}"/>
          </ac:picMkLst>
        </pc:picChg>
      </pc:sldChg>
      <pc:sldChg chg="modSp mod">
        <pc:chgData name="Simon Troup" userId="4c71bb9a-90d8-4109-ae88-6ace38daa97c" providerId="ADAL" clId="{9A419CF5-06E2-4760-8D9F-A121F0624F57}" dt="2022-10-17T09:51:51.933" v="5002"/>
        <pc:sldMkLst>
          <pc:docMk/>
          <pc:sldMk cId="2044380580" sldId="288"/>
        </pc:sldMkLst>
        <pc:spChg chg="mod">
          <ac:chgData name="Simon Troup" userId="4c71bb9a-90d8-4109-ae88-6ace38daa97c" providerId="ADAL" clId="{9A419CF5-06E2-4760-8D9F-A121F0624F57}" dt="2022-10-17T09:51:48.258" v="5001" actId="20577"/>
          <ac:spMkLst>
            <pc:docMk/>
            <pc:sldMk cId="2044380580" sldId="288"/>
            <ac:spMk id="11" creationId="{3F981EBD-D732-42DD-9645-8799611C3164}"/>
          </ac:spMkLst>
        </pc:spChg>
        <pc:spChg chg="mod">
          <ac:chgData name="Simon Troup" userId="4c71bb9a-90d8-4109-ae88-6ace38daa97c" providerId="ADAL" clId="{9A419CF5-06E2-4760-8D9F-A121F0624F57}" dt="2022-10-17T09:51:51.933" v="5002"/>
          <ac:spMkLst>
            <pc:docMk/>
            <pc:sldMk cId="2044380580" sldId="288"/>
            <ac:spMk id="13" creationId="{FB9715D7-F05E-43A9-8601-4C1D8EFF5136}"/>
          </ac:spMkLst>
        </pc:spChg>
      </pc:sldChg>
      <pc:sldChg chg="del">
        <pc:chgData name="Simon Troup" userId="4c71bb9a-90d8-4109-ae88-6ace38daa97c" providerId="ADAL" clId="{9A419CF5-06E2-4760-8D9F-A121F0624F57}" dt="2022-10-17T09:51:43.614" v="5000" actId="47"/>
        <pc:sldMkLst>
          <pc:docMk/>
          <pc:sldMk cId="1493558811" sldId="289"/>
        </pc:sldMkLst>
      </pc:sldChg>
      <pc:sldChg chg="modSp mod">
        <pc:chgData name="Simon Troup" userId="4c71bb9a-90d8-4109-ae88-6ace38daa97c" providerId="ADAL" clId="{9A419CF5-06E2-4760-8D9F-A121F0624F57}" dt="2022-10-17T09:51:26.378" v="4999"/>
        <pc:sldMkLst>
          <pc:docMk/>
          <pc:sldMk cId="3299536693" sldId="292"/>
        </pc:sldMkLst>
        <pc:spChg chg="mod">
          <ac:chgData name="Simon Troup" userId="4c71bb9a-90d8-4109-ae88-6ace38daa97c" providerId="ADAL" clId="{9A419CF5-06E2-4760-8D9F-A121F0624F57}" dt="2022-10-10T08:44:55.735" v="4988" actId="20577"/>
          <ac:spMkLst>
            <pc:docMk/>
            <pc:sldMk cId="3299536693" sldId="292"/>
            <ac:spMk id="18" creationId="{371E7456-C4CB-421E-BCAD-0C2DF8DE4743}"/>
          </ac:spMkLst>
        </pc:spChg>
        <pc:spChg chg="mod">
          <ac:chgData name="Simon Troup" userId="4c71bb9a-90d8-4109-ae88-6ace38daa97c" providerId="ADAL" clId="{9A419CF5-06E2-4760-8D9F-A121F0624F57}" dt="2022-10-17T09:51:26.378" v="4999"/>
          <ac:spMkLst>
            <pc:docMk/>
            <pc:sldMk cId="3299536693" sldId="292"/>
            <ac:spMk id="20" creationId="{2DE1EEDF-2E63-4B86-9633-54636CA590BD}"/>
          </ac:spMkLst>
        </pc:spChg>
      </pc:sldChg>
      <pc:sldChg chg="del">
        <pc:chgData name="Simon Troup" userId="4c71bb9a-90d8-4109-ae88-6ace38daa97c" providerId="ADAL" clId="{9A419CF5-06E2-4760-8D9F-A121F0624F57}" dt="2022-10-12T12:42:21.368" v="4998" actId="2696"/>
        <pc:sldMkLst>
          <pc:docMk/>
          <pc:sldMk cId="1769565626" sldId="300"/>
        </pc:sldMkLst>
      </pc:sldChg>
      <pc:sldChg chg="del">
        <pc:chgData name="Simon Troup" userId="4c71bb9a-90d8-4109-ae88-6ace38daa97c" providerId="ADAL" clId="{9A419CF5-06E2-4760-8D9F-A121F0624F57}" dt="2022-10-05T08:37:18.282" v="0" actId="2696"/>
        <pc:sldMkLst>
          <pc:docMk/>
          <pc:sldMk cId="632992505" sldId="309"/>
        </pc:sldMkLst>
      </pc:sldChg>
      <pc:sldChg chg="add del">
        <pc:chgData name="Simon Troup" userId="4c71bb9a-90d8-4109-ae88-6ace38daa97c" providerId="ADAL" clId="{9A419CF5-06E2-4760-8D9F-A121F0624F57}" dt="2022-10-05T09:58:42.141" v="3844" actId="2696"/>
        <pc:sldMkLst>
          <pc:docMk/>
          <pc:sldMk cId="3338751183" sldId="310"/>
        </pc:sldMkLst>
      </pc:sldChg>
      <pc:sldChg chg="add del">
        <pc:chgData name="Simon Troup" userId="4c71bb9a-90d8-4109-ae88-6ace38daa97c" providerId="ADAL" clId="{9A419CF5-06E2-4760-8D9F-A121F0624F57}" dt="2022-10-05T09:58:36.313" v="3843"/>
        <pc:sldMkLst>
          <pc:docMk/>
          <pc:sldMk cId="3737338922" sldId="310"/>
        </pc:sldMkLst>
      </pc:sldChg>
      <pc:sldChg chg="addSp delSp modSp add mod delAnim modAnim">
        <pc:chgData name="Simon Troup" userId="4c71bb9a-90d8-4109-ae88-6ace38daa97c" providerId="ADAL" clId="{9A419CF5-06E2-4760-8D9F-A121F0624F57}" dt="2022-10-06T11:30:10.621" v="4675"/>
        <pc:sldMkLst>
          <pc:docMk/>
          <pc:sldMk cId="1542227768" sldId="312"/>
        </pc:sldMkLst>
        <pc:spChg chg="add mod">
          <ac:chgData name="Simon Troup" userId="4c71bb9a-90d8-4109-ae88-6ace38daa97c" providerId="ADAL" clId="{9A419CF5-06E2-4760-8D9F-A121F0624F57}" dt="2022-10-05T08:42:51.397" v="113" actId="1076"/>
          <ac:spMkLst>
            <pc:docMk/>
            <pc:sldMk cId="1542227768" sldId="312"/>
            <ac:spMk id="3" creationId="{53976CB0-0593-4278-B7CC-87E5B468D3BF}"/>
          </ac:spMkLst>
        </pc:spChg>
        <pc:spChg chg="del">
          <ac:chgData name="Simon Troup" userId="4c71bb9a-90d8-4109-ae88-6ace38daa97c" providerId="ADAL" clId="{9A419CF5-06E2-4760-8D9F-A121F0624F57}" dt="2022-10-05T08:39:41.525" v="34" actId="478"/>
          <ac:spMkLst>
            <pc:docMk/>
            <pc:sldMk cId="1542227768" sldId="312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08:39:37.385" v="33" actId="5793"/>
          <ac:spMkLst>
            <pc:docMk/>
            <pc:sldMk cId="1542227768" sldId="312"/>
            <ac:spMk id="5" creationId="{C063617D-6138-493B-8F92-0A4F4D9C242B}"/>
          </ac:spMkLst>
        </pc:spChg>
        <pc:spChg chg="add mod">
          <ac:chgData name="Simon Troup" userId="4c71bb9a-90d8-4109-ae88-6ace38daa97c" providerId="ADAL" clId="{9A419CF5-06E2-4760-8D9F-A121F0624F57}" dt="2022-10-05T08:42:48.204" v="112" actId="1076"/>
          <ac:spMkLst>
            <pc:docMk/>
            <pc:sldMk cId="1542227768" sldId="312"/>
            <ac:spMk id="6" creationId="{2CD01842-F5FA-458B-9C71-7BBDC1229C90}"/>
          </ac:spMkLst>
        </pc:spChg>
        <pc:spChg chg="add del mod">
          <ac:chgData name="Simon Troup" userId="4c71bb9a-90d8-4109-ae88-6ace38daa97c" providerId="ADAL" clId="{9A419CF5-06E2-4760-8D9F-A121F0624F57}" dt="2022-10-05T08:46:13.724" v="159" actId="1076"/>
          <ac:spMkLst>
            <pc:docMk/>
            <pc:sldMk cId="1542227768" sldId="312"/>
            <ac:spMk id="20" creationId="{123130C3-813C-424C-A884-635D19B42CE4}"/>
          </ac:spMkLst>
        </pc:spChg>
        <pc:graphicFrameChg chg="add mod modGraphic">
          <ac:chgData name="Simon Troup" userId="4c71bb9a-90d8-4109-ae88-6ace38daa97c" providerId="ADAL" clId="{9A419CF5-06E2-4760-8D9F-A121F0624F57}" dt="2022-10-06T11:29:45.678" v="4673" actId="20577"/>
          <ac:graphicFrameMkLst>
            <pc:docMk/>
            <pc:sldMk cId="1542227768" sldId="312"/>
            <ac:graphicFrameMk id="7" creationId="{E2D642C6-E129-4252-A332-40A274F9B209}"/>
          </ac:graphicFrameMkLst>
        </pc:graphicFrameChg>
        <pc:graphicFrameChg chg="add mod">
          <ac:chgData name="Simon Troup" userId="4c71bb9a-90d8-4109-ae88-6ace38daa97c" providerId="ADAL" clId="{9A419CF5-06E2-4760-8D9F-A121F0624F57}" dt="2022-10-05T09:05:44.474" v="1368" actId="20577"/>
          <ac:graphicFrameMkLst>
            <pc:docMk/>
            <pc:sldMk cId="1542227768" sldId="312"/>
            <ac:graphicFrameMk id="21" creationId="{0840AA19-039C-4141-8DD9-ECA11D906B14}"/>
          </ac:graphicFrameMkLst>
        </pc:graphicFrameChg>
        <pc:picChg chg="add del mod">
          <ac:chgData name="Simon Troup" userId="4c71bb9a-90d8-4109-ae88-6ace38daa97c" providerId="ADAL" clId="{9A419CF5-06E2-4760-8D9F-A121F0624F57}" dt="2022-10-05T08:45:03.142" v="131" actId="478"/>
          <ac:picMkLst>
            <pc:docMk/>
            <pc:sldMk cId="1542227768" sldId="312"/>
            <ac:picMk id="11" creationId="{F030C486-5F94-46CB-AE01-2916A2023FFE}"/>
          </ac:picMkLst>
        </pc:picChg>
        <pc:picChg chg="add del mod">
          <ac:chgData name="Simon Troup" userId="4c71bb9a-90d8-4109-ae88-6ace38daa97c" providerId="ADAL" clId="{9A419CF5-06E2-4760-8D9F-A121F0624F57}" dt="2022-10-05T08:44:59.490" v="129" actId="478"/>
          <ac:picMkLst>
            <pc:docMk/>
            <pc:sldMk cId="1542227768" sldId="312"/>
            <ac:picMk id="12" creationId="{97BD83AA-5AA6-4EDC-9B16-60B0A9E67FF9}"/>
          </ac:picMkLst>
        </pc:picChg>
        <pc:picChg chg="add del mod">
          <ac:chgData name="Simon Troup" userId="4c71bb9a-90d8-4109-ae88-6ace38daa97c" providerId="ADAL" clId="{9A419CF5-06E2-4760-8D9F-A121F0624F57}" dt="2022-10-05T08:44:59.490" v="129" actId="478"/>
          <ac:picMkLst>
            <pc:docMk/>
            <pc:sldMk cId="1542227768" sldId="312"/>
            <ac:picMk id="13" creationId="{F7C55C50-8E65-45B1-9970-FB270F9DF587}"/>
          </ac:picMkLst>
        </pc:picChg>
        <pc:picChg chg="add del mod">
          <ac:chgData name="Simon Troup" userId="4c71bb9a-90d8-4109-ae88-6ace38daa97c" providerId="ADAL" clId="{9A419CF5-06E2-4760-8D9F-A121F0624F57}" dt="2022-10-05T08:45:02.177" v="130" actId="478"/>
          <ac:picMkLst>
            <pc:docMk/>
            <pc:sldMk cId="1542227768" sldId="312"/>
            <ac:picMk id="14" creationId="{F0DF559B-E631-4143-AE41-928317E71EF8}"/>
          </ac:picMkLst>
        </pc:picChg>
        <pc:picChg chg="add mod">
          <ac:chgData name="Simon Troup" userId="4c71bb9a-90d8-4109-ae88-6ace38daa97c" providerId="ADAL" clId="{9A419CF5-06E2-4760-8D9F-A121F0624F57}" dt="2022-10-05T08:46:20.789" v="160" actId="1076"/>
          <ac:picMkLst>
            <pc:docMk/>
            <pc:sldMk cId="1542227768" sldId="312"/>
            <ac:picMk id="16" creationId="{22AB5C00-6C01-4EE2-9BE6-0CA495F1FD8C}"/>
          </ac:picMkLst>
        </pc:picChg>
        <pc:picChg chg="add mod">
          <ac:chgData name="Simon Troup" userId="4c71bb9a-90d8-4109-ae88-6ace38daa97c" providerId="ADAL" clId="{9A419CF5-06E2-4760-8D9F-A121F0624F57}" dt="2022-10-05T08:46:20.789" v="160" actId="1076"/>
          <ac:picMkLst>
            <pc:docMk/>
            <pc:sldMk cId="1542227768" sldId="312"/>
            <ac:picMk id="17" creationId="{FDD4D4B6-BE18-4121-80AB-E52E5406DF21}"/>
          </ac:picMkLst>
        </pc:picChg>
        <pc:picChg chg="add mod">
          <ac:chgData name="Simon Troup" userId="4c71bb9a-90d8-4109-ae88-6ace38daa97c" providerId="ADAL" clId="{9A419CF5-06E2-4760-8D9F-A121F0624F57}" dt="2022-10-05T08:46:20.789" v="160" actId="1076"/>
          <ac:picMkLst>
            <pc:docMk/>
            <pc:sldMk cId="1542227768" sldId="312"/>
            <ac:picMk id="18" creationId="{DC6A942C-BCD4-44B9-915B-D9A47ACEF23D}"/>
          </ac:picMkLst>
        </pc:picChg>
        <pc:picChg chg="add mod">
          <ac:chgData name="Simon Troup" userId="4c71bb9a-90d8-4109-ae88-6ace38daa97c" providerId="ADAL" clId="{9A419CF5-06E2-4760-8D9F-A121F0624F57}" dt="2022-10-05T08:46:20.789" v="160" actId="1076"/>
          <ac:picMkLst>
            <pc:docMk/>
            <pc:sldMk cId="1542227768" sldId="312"/>
            <ac:picMk id="19" creationId="{63C3490D-FAB7-41F6-81B5-4540433E4AA6}"/>
          </ac:picMkLst>
        </pc:picChg>
        <pc:cxnChg chg="add mod">
          <ac:chgData name="Simon Troup" userId="4c71bb9a-90d8-4109-ae88-6ace38daa97c" providerId="ADAL" clId="{9A419CF5-06E2-4760-8D9F-A121F0624F57}" dt="2022-10-05T08:46:39.238" v="170" actId="692"/>
          <ac:cxnSpMkLst>
            <pc:docMk/>
            <pc:sldMk cId="1542227768" sldId="312"/>
            <ac:cxnSpMk id="9" creationId="{A2C21C8C-DF72-4B62-A6D7-ABFD377D0D62}"/>
          </ac:cxnSpMkLst>
        </pc:cxnChg>
        <pc:cxnChg chg="add mod">
          <ac:chgData name="Simon Troup" userId="4c71bb9a-90d8-4109-ae88-6ace38daa97c" providerId="ADAL" clId="{9A419CF5-06E2-4760-8D9F-A121F0624F57}" dt="2022-10-05T08:46:46.603" v="180" actId="692"/>
          <ac:cxnSpMkLst>
            <pc:docMk/>
            <pc:sldMk cId="1542227768" sldId="312"/>
            <ac:cxnSpMk id="15" creationId="{8A69F831-9DE6-4438-AF60-58F782E8C142}"/>
          </ac:cxnSpMkLst>
        </pc:cxnChg>
      </pc:sldChg>
      <pc:sldChg chg="addSp modSp add mod ord modAnim">
        <pc:chgData name="Simon Troup" userId="4c71bb9a-90d8-4109-ae88-6ace38daa97c" providerId="ADAL" clId="{9A419CF5-06E2-4760-8D9F-A121F0624F57}" dt="2022-10-06T11:31:57.163" v="4677"/>
        <pc:sldMkLst>
          <pc:docMk/>
          <pc:sldMk cId="3067848893" sldId="313"/>
        </pc:sldMkLst>
        <pc:spChg chg="mod">
          <ac:chgData name="Simon Troup" userId="4c71bb9a-90d8-4109-ae88-6ace38daa97c" providerId="ADAL" clId="{9A419CF5-06E2-4760-8D9F-A121F0624F57}" dt="2022-10-05T08:53:01.507" v="627" actId="20577"/>
          <ac:spMkLst>
            <pc:docMk/>
            <pc:sldMk cId="3067848893" sldId="313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09:34:38.882" v="2673" actId="20577"/>
          <ac:spMkLst>
            <pc:docMk/>
            <pc:sldMk cId="3067848893" sldId="313"/>
            <ac:spMk id="5" creationId="{C063617D-6138-493B-8F92-0A4F4D9C242B}"/>
          </ac:spMkLst>
        </pc:spChg>
        <pc:spChg chg="add mod">
          <ac:chgData name="Simon Troup" userId="4c71bb9a-90d8-4109-ae88-6ace38daa97c" providerId="ADAL" clId="{9A419CF5-06E2-4760-8D9F-A121F0624F57}" dt="2022-10-05T08:54:01.150" v="714" actId="20577"/>
          <ac:spMkLst>
            <pc:docMk/>
            <pc:sldMk cId="3067848893" sldId="313"/>
            <ac:spMk id="6" creationId="{6E03765E-F515-40D7-BC24-A87101ADB896}"/>
          </ac:spMkLst>
        </pc:spChg>
        <pc:spChg chg="add mod">
          <ac:chgData name="Simon Troup" userId="4c71bb9a-90d8-4109-ae88-6ace38daa97c" providerId="ADAL" clId="{9A419CF5-06E2-4760-8D9F-A121F0624F57}" dt="2022-10-05T09:38:55.361" v="2909" actId="20577"/>
          <ac:spMkLst>
            <pc:docMk/>
            <pc:sldMk cId="3067848893" sldId="313"/>
            <ac:spMk id="7" creationId="{E48BBCDD-816A-46F3-BD86-80C43DDB9E30}"/>
          </ac:spMkLst>
        </pc:spChg>
        <pc:spChg chg="add mod">
          <ac:chgData name="Simon Troup" userId="4c71bb9a-90d8-4109-ae88-6ace38daa97c" providerId="ADAL" clId="{9A419CF5-06E2-4760-8D9F-A121F0624F57}" dt="2022-10-05T08:55:41.792" v="939" actId="20577"/>
          <ac:spMkLst>
            <pc:docMk/>
            <pc:sldMk cId="3067848893" sldId="313"/>
            <ac:spMk id="8" creationId="{B1CC8DAA-64E0-43C4-BEEC-B5254361FD85}"/>
          </ac:spMkLst>
        </pc:spChg>
      </pc:sldChg>
      <pc:sldChg chg="addSp delSp modSp add mod ord">
        <pc:chgData name="Simon Troup" userId="4c71bb9a-90d8-4109-ae88-6ace38daa97c" providerId="ADAL" clId="{9A419CF5-06E2-4760-8D9F-A121F0624F57}" dt="2022-10-06T14:57:28.550" v="4915" actId="20577"/>
        <pc:sldMkLst>
          <pc:docMk/>
          <pc:sldMk cId="4097023446" sldId="314"/>
        </pc:sldMkLst>
        <pc:graphicFrameChg chg="mod">
          <ac:chgData name="Simon Troup" userId="4c71bb9a-90d8-4109-ae88-6ace38daa97c" providerId="ADAL" clId="{9A419CF5-06E2-4760-8D9F-A121F0624F57}" dt="2022-10-06T14:57:28.550" v="4915" actId="20577"/>
          <ac:graphicFrameMkLst>
            <pc:docMk/>
            <pc:sldMk cId="4097023446" sldId="314"/>
            <ac:graphicFrameMk id="7" creationId="{E2D642C6-E129-4252-A332-40A274F9B209}"/>
          </ac:graphicFrameMkLst>
        </pc:graphicFrameChg>
        <pc:graphicFrameChg chg="del mod">
          <ac:chgData name="Simon Troup" userId="4c71bb9a-90d8-4109-ae88-6ace38daa97c" providerId="ADAL" clId="{9A419CF5-06E2-4760-8D9F-A121F0624F57}" dt="2022-10-05T09:13:58.322" v="2133" actId="478"/>
          <ac:graphicFrameMkLst>
            <pc:docMk/>
            <pc:sldMk cId="4097023446" sldId="314"/>
            <ac:graphicFrameMk id="21" creationId="{0840AA19-039C-4141-8DD9-ECA11D906B14}"/>
          </ac:graphicFrameMkLst>
        </pc:graphicFrameChg>
        <pc:picChg chg="add mod">
          <ac:chgData name="Simon Troup" userId="4c71bb9a-90d8-4109-ae88-6ace38daa97c" providerId="ADAL" clId="{9A419CF5-06E2-4760-8D9F-A121F0624F57}" dt="2022-10-06T11:45:22.501" v="4835" actId="1076"/>
          <ac:picMkLst>
            <pc:docMk/>
            <pc:sldMk cId="4097023446" sldId="314"/>
            <ac:picMk id="8" creationId="{131C52B1-F290-415A-A710-F11E9171F979}"/>
          </ac:picMkLst>
        </pc:picChg>
        <pc:picChg chg="add del">
          <ac:chgData name="Simon Troup" userId="4c71bb9a-90d8-4109-ae88-6ace38daa97c" providerId="ADAL" clId="{9A419CF5-06E2-4760-8D9F-A121F0624F57}" dt="2022-10-06T11:39:14.824" v="4831" actId="478"/>
          <ac:picMkLst>
            <pc:docMk/>
            <pc:sldMk cId="4097023446" sldId="314"/>
            <ac:picMk id="1026" creationId="{35947084-1E0C-43DA-939E-C033DBE05835}"/>
          </ac:picMkLst>
        </pc:picChg>
      </pc:sldChg>
      <pc:sldChg chg="addSp delSp modSp add mod delAnim modAnim">
        <pc:chgData name="Simon Troup" userId="4c71bb9a-90d8-4109-ae88-6ace38daa97c" providerId="ADAL" clId="{9A419CF5-06E2-4760-8D9F-A121F0624F57}" dt="2022-10-06T11:48:20.098" v="4852" actId="1076"/>
        <pc:sldMkLst>
          <pc:docMk/>
          <pc:sldMk cId="4030924127" sldId="315"/>
        </pc:sldMkLst>
        <pc:spChg chg="mod">
          <ac:chgData name="Simon Troup" userId="4c71bb9a-90d8-4109-ae88-6ace38daa97c" providerId="ADAL" clId="{9A419CF5-06E2-4760-8D9F-A121F0624F57}" dt="2022-10-06T11:33:43.881" v="4764" actId="20577"/>
          <ac:spMkLst>
            <pc:docMk/>
            <pc:sldMk cId="4030924127" sldId="315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6T11:33:14.766" v="4745" actId="20577"/>
          <ac:spMkLst>
            <pc:docMk/>
            <pc:sldMk cId="4030924127" sldId="315"/>
            <ac:spMk id="5" creationId="{C063617D-6138-493B-8F92-0A4F4D9C242B}"/>
          </ac:spMkLst>
        </pc:spChg>
        <pc:spChg chg="del mod">
          <ac:chgData name="Simon Troup" userId="4c71bb9a-90d8-4109-ae88-6ace38daa97c" providerId="ADAL" clId="{9A419CF5-06E2-4760-8D9F-A121F0624F57}" dt="2022-10-05T09:12:16.433" v="1938" actId="478"/>
          <ac:spMkLst>
            <pc:docMk/>
            <pc:sldMk cId="4030924127" sldId="315"/>
            <ac:spMk id="6" creationId="{6E03765E-F515-40D7-BC24-A87101ADB896}"/>
          </ac:spMkLst>
        </pc:spChg>
        <pc:spChg chg="mod">
          <ac:chgData name="Simon Troup" userId="4c71bb9a-90d8-4109-ae88-6ace38daa97c" providerId="ADAL" clId="{9A419CF5-06E2-4760-8D9F-A121F0624F57}" dt="2022-10-05T09:38:48.198" v="2907" actId="20577"/>
          <ac:spMkLst>
            <pc:docMk/>
            <pc:sldMk cId="4030924127" sldId="315"/>
            <ac:spMk id="7" creationId="{E48BBCDD-816A-46F3-BD86-80C43DDB9E30}"/>
          </ac:spMkLst>
        </pc:spChg>
        <pc:spChg chg="mod">
          <ac:chgData name="Simon Troup" userId="4c71bb9a-90d8-4109-ae88-6ace38daa97c" providerId="ADAL" clId="{9A419CF5-06E2-4760-8D9F-A121F0624F57}" dt="2022-10-06T11:34:53.954" v="4828" actId="20577"/>
          <ac:spMkLst>
            <pc:docMk/>
            <pc:sldMk cId="4030924127" sldId="315"/>
            <ac:spMk id="8" creationId="{B1CC8DAA-64E0-43C4-BEEC-B5254361FD85}"/>
          </ac:spMkLst>
        </pc:spChg>
        <pc:picChg chg="add mod">
          <ac:chgData name="Simon Troup" userId="4c71bb9a-90d8-4109-ae88-6ace38daa97c" providerId="ADAL" clId="{9A419CF5-06E2-4760-8D9F-A121F0624F57}" dt="2022-10-06T11:48:20.098" v="4852" actId="1076"/>
          <ac:picMkLst>
            <pc:docMk/>
            <pc:sldMk cId="4030924127" sldId="315"/>
            <ac:picMk id="6" creationId="{2D81B76E-CC49-4457-B806-4A8A9D66EB48}"/>
          </ac:picMkLst>
        </pc:picChg>
        <pc:picChg chg="add mod">
          <ac:chgData name="Simon Troup" userId="4c71bb9a-90d8-4109-ae88-6ace38daa97c" providerId="ADAL" clId="{9A419CF5-06E2-4760-8D9F-A121F0624F57}" dt="2022-10-06T11:48:20.098" v="4852" actId="1076"/>
          <ac:picMkLst>
            <pc:docMk/>
            <pc:sldMk cId="4030924127" sldId="315"/>
            <ac:picMk id="9" creationId="{ACF18036-408D-4602-A852-322FFE5B2159}"/>
          </ac:picMkLst>
        </pc:picChg>
      </pc:sldChg>
      <pc:sldChg chg="addSp delSp modSp add mod delAnim modAnim">
        <pc:chgData name="Simon Troup" userId="4c71bb9a-90d8-4109-ae88-6ace38daa97c" providerId="ADAL" clId="{9A419CF5-06E2-4760-8D9F-A121F0624F57}" dt="2022-10-06T14:58:09.033" v="4933" actId="20577"/>
        <pc:sldMkLst>
          <pc:docMk/>
          <pc:sldMk cId="3355079234" sldId="316"/>
        </pc:sldMkLst>
        <pc:spChg chg="del">
          <ac:chgData name="Simon Troup" userId="4c71bb9a-90d8-4109-ae88-6ace38daa97c" providerId="ADAL" clId="{9A419CF5-06E2-4760-8D9F-A121F0624F57}" dt="2022-10-05T09:14:27.362" v="2134" actId="478"/>
          <ac:spMkLst>
            <pc:docMk/>
            <pc:sldMk cId="3355079234" sldId="316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09:34:59.637" v="2705" actId="20577"/>
          <ac:spMkLst>
            <pc:docMk/>
            <pc:sldMk cId="3355079234" sldId="316"/>
            <ac:spMk id="5" creationId="{C063617D-6138-493B-8F92-0A4F4D9C242B}"/>
          </ac:spMkLst>
        </pc:spChg>
        <pc:spChg chg="mod">
          <ac:chgData name="Simon Troup" userId="4c71bb9a-90d8-4109-ae88-6ace38daa97c" providerId="ADAL" clId="{9A419CF5-06E2-4760-8D9F-A121F0624F57}" dt="2022-10-06T14:58:09.033" v="4933" actId="20577"/>
          <ac:spMkLst>
            <pc:docMk/>
            <pc:sldMk cId="3355079234" sldId="316"/>
            <ac:spMk id="6" creationId="{6E03765E-F515-40D7-BC24-A87101ADB896}"/>
          </ac:spMkLst>
        </pc:spChg>
        <pc:spChg chg="mod">
          <ac:chgData name="Simon Troup" userId="4c71bb9a-90d8-4109-ae88-6ace38daa97c" providerId="ADAL" clId="{9A419CF5-06E2-4760-8D9F-A121F0624F57}" dt="2022-10-05T09:38:40.933" v="2906" actId="20577"/>
          <ac:spMkLst>
            <pc:docMk/>
            <pc:sldMk cId="3355079234" sldId="316"/>
            <ac:spMk id="7" creationId="{E48BBCDD-816A-46F3-BD86-80C43DDB9E30}"/>
          </ac:spMkLst>
        </pc:spChg>
        <pc:spChg chg="mod">
          <ac:chgData name="Simon Troup" userId="4c71bb9a-90d8-4109-ae88-6ace38daa97c" providerId="ADAL" clId="{9A419CF5-06E2-4760-8D9F-A121F0624F57}" dt="2022-10-05T09:55:56.468" v="3728" actId="20577"/>
          <ac:spMkLst>
            <pc:docMk/>
            <pc:sldMk cId="3355079234" sldId="316"/>
            <ac:spMk id="8" creationId="{B1CC8DAA-64E0-43C4-BEEC-B5254361FD85}"/>
          </ac:spMkLst>
        </pc:spChg>
        <pc:picChg chg="add mod">
          <ac:chgData name="Simon Troup" userId="4c71bb9a-90d8-4109-ae88-6ace38daa97c" providerId="ADAL" clId="{9A419CF5-06E2-4760-8D9F-A121F0624F57}" dt="2022-10-06T11:56:14.004" v="4857" actId="1076"/>
          <ac:picMkLst>
            <pc:docMk/>
            <pc:sldMk cId="3355079234" sldId="316"/>
            <ac:picMk id="4" creationId="{C0D24329-B68B-4FC0-8F38-60ED02FEEB28}"/>
          </ac:picMkLst>
        </pc:picChg>
      </pc:sldChg>
      <pc:sldChg chg="addSp delSp modSp add mod ord">
        <pc:chgData name="Simon Troup" userId="4c71bb9a-90d8-4109-ae88-6ace38daa97c" providerId="ADAL" clId="{9A419CF5-06E2-4760-8D9F-A121F0624F57}" dt="2022-10-06T15:08:37.184" v="4965" actId="20577"/>
        <pc:sldMkLst>
          <pc:docMk/>
          <pc:sldMk cId="3378121002" sldId="317"/>
        </pc:sldMkLst>
        <pc:graphicFrameChg chg="del">
          <ac:chgData name="Simon Troup" userId="4c71bb9a-90d8-4109-ae88-6ace38daa97c" providerId="ADAL" clId="{9A419CF5-06E2-4760-8D9F-A121F0624F57}" dt="2022-10-05T09:17:28.617" v="2449" actId="478"/>
          <ac:graphicFrameMkLst>
            <pc:docMk/>
            <pc:sldMk cId="3378121002" sldId="317"/>
            <ac:graphicFrameMk id="7" creationId="{E2D642C6-E129-4252-A332-40A274F9B209}"/>
          </ac:graphicFrameMkLst>
        </pc:graphicFrameChg>
        <pc:graphicFrameChg chg="mod">
          <ac:chgData name="Simon Troup" userId="4c71bb9a-90d8-4109-ae88-6ace38daa97c" providerId="ADAL" clId="{9A419CF5-06E2-4760-8D9F-A121F0624F57}" dt="2022-10-06T15:08:37.184" v="4965" actId="20577"/>
          <ac:graphicFrameMkLst>
            <pc:docMk/>
            <pc:sldMk cId="3378121002" sldId="317"/>
            <ac:graphicFrameMk id="21" creationId="{0840AA19-039C-4141-8DD9-ECA11D906B14}"/>
          </ac:graphicFrameMkLst>
        </pc:graphicFrameChg>
        <pc:picChg chg="add del mod">
          <ac:chgData name="Simon Troup" userId="4c71bb9a-90d8-4109-ae88-6ace38daa97c" providerId="ADAL" clId="{9A419CF5-06E2-4760-8D9F-A121F0624F57}" dt="2022-10-06T11:58:19.457" v="4864" actId="21"/>
          <ac:picMkLst>
            <pc:docMk/>
            <pc:sldMk cId="3378121002" sldId="317"/>
            <ac:picMk id="7" creationId="{70A68C35-CF9D-4006-B5AC-CA87456A8729}"/>
          </ac:picMkLst>
        </pc:picChg>
        <pc:picChg chg="add mod">
          <ac:chgData name="Simon Troup" userId="4c71bb9a-90d8-4109-ae88-6ace38daa97c" providerId="ADAL" clId="{9A419CF5-06E2-4760-8D9F-A121F0624F57}" dt="2022-10-06T15:07:45.797" v="4962" actId="1076"/>
          <ac:picMkLst>
            <pc:docMk/>
            <pc:sldMk cId="3378121002" sldId="317"/>
            <ac:picMk id="7" creationId="{70DE7C48-D5C0-48A6-B152-AD122A66EF7B}"/>
          </ac:picMkLst>
        </pc:picChg>
        <pc:picChg chg="add mod">
          <ac:chgData name="Simon Troup" userId="4c71bb9a-90d8-4109-ae88-6ace38daa97c" providerId="ADAL" clId="{9A419CF5-06E2-4760-8D9F-A121F0624F57}" dt="2022-10-06T15:08:16.803" v="4964" actId="1076"/>
          <ac:picMkLst>
            <pc:docMk/>
            <pc:sldMk cId="3378121002" sldId="317"/>
            <ac:picMk id="10" creationId="{83B463B2-741F-46F1-B8CF-84722691A481}"/>
          </ac:picMkLst>
        </pc:picChg>
      </pc:sldChg>
      <pc:sldChg chg="addSp modSp add mod modAnim">
        <pc:chgData name="Simon Troup" userId="4c71bb9a-90d8-4109-ae88-6ace38daa97c" providerId="ADAL" clId="{9A419CF5-06E2-4760-8D9F-A121F0624F57}" dt="2022-10-06T11:58:25.039" v="4866" actId="1076"/>
        <pc:sldMkLst>
          <pc:docMk/>
          <pc:sldMk cId="1731270673" sldId="318"/>
        </pc:sldMkLst>
        <pc:spChg chg="mod">
          <ac:chgData name="Simon Troup" userId="4c71bb9a-90d8-4109-ae88-6ace38daa97c" providerId="ADAL" clId="{9A419CF5-06E2-4760-8D9F-A121F0624F57}" dt="2022-10-05T09:37:48.839" v="2854" actId="20577"/>
          <ac:spMkLst>
            <pc:docMk/>
            <pc:sldMk cId="1731270673" sldId="318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09:35:15.860" v="2726" actId="20577"/>
          <ac:spMkLst>
            <pc:docMk/>
            <pc:sldMk cId="1731270673" sldId="318"/>
            <ac:spMk id="5" creationId="{C063617D-6138-493B-8F92-0A4F4D9C242B}"/>
          </ac:spMkLst>
        </pc:spChg>
        <pc:spChg chg="mod">
          <ac:chgData name="Simon Troup" userId="4c71bb9a-90d8-4109-ae88-6ace38daa97c" providerId="ADAL" clId="{9A419CF5-06E2-4760-8D9F-A121F0624F57}" dt="2022-10-05T09:39:09.473" v="2910" actId="20577"/>
          <ac:spMkLst>
            <pc:docMk/>
            <pc:sldMk cId="1731270673" sldId="318"/>
            <ac:spMk id="7" creationId="{E48BBCDD-816A-46F3-BD86-80C43DDB9E30}"/>
          </ac:spMkLst>
        </pc:spChg>
        <pc:spChg chg="mod">
          <ac:chgData name="Simon Troup" userId="4c71bb9a-90d8-4109-ae88-6ace38daa97c" providerId="ADAL" clId="{9A419CF5-06E2-4760-8D9F-A121F0624F57}" dt="2022-10-05T09:56:49.779" v="3766"/>
          <ac:spMkLst>
            <pc:docMk/>
            <pc:sldMk cId="1731270673" sldId="318"/>
            <ac:spMk id="8" creationId="{B1CC8DAA-64E0-43C4-BEEC-B5254361FD85}"/>
          </ac:spMkLst>
        </pc:spChg>
        <pc:picChg chg="add mod">
          <ac:chgData name="Simon Troup" userId="4c71bb9a-90d8-4109-ae88-6ace38daa97c" providerId="ADAL" clId="{9A419CF5-06E2-4760-8D9F-A121F0624F57}" dt="2022-10-06T11:58:25.039" v="4866" actId="1076"/>
          <ac:picMkLst>
            <pc:docMk/>
            <pc:sldMk cId="1731270673" sldId="318"/>
            <ac:picMk id="9" creationId="{0D0A7791-0587-4114-ABD5-E7C0AFB7D91D}"/>
          </ac:picMkLst>
        </pc:picChg>
      </pc:sldChg>
      <pc:sldChg chg="addSp modSp add mod modAnim">
        <pc:chgData name="Simon Troup" userId="4c71bb9a-90d8-4109-ae88-6ace38daa97c" providerId="ADAL" clId="{9A419CF5-06E2-4760-8D9F-A121F0624F57}" dt="2022-10-06T12:48:14.339" v="4871" actId="1076"/>
        <pc:sldMkLst>
          <pc:docMk/>
          <pc:sldMk cId="3019033559" sldId="319"/>
        </pc:sldMkLst>
        <pc:spChg chg="mod">
          <ac:chgData name="Simon Troup" userId="4c71bb9a-90d8-4109-ae88-6ace38daa97c" providerId="ADAL" clId="{9A419CF5-06E2-4760-8D9F-A121F0624F57}" dt="2022-10-05T09:48:08.726" v="3370" actId="20577"/>
          <ac:spMkLst>
            <pc:docMk/>
            <pc:sldMk cId="3019033559" sldId="319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09:41:48.528" v="3100" actId="20577"/>
          <ac:spMkLst>
            <pc:docMk/>
            <pc:sldMk cId="3019033559" sldId="319"/>
            <ac:spMk id="5" creationId="{C063617D-6138-493B-8F92-0A4F4D9C242B}"/>
          </ac:spMkLst>
        </pc:spChg>
        <pc:spChg chg="mod">
          <ac:chgData name="Simon Troup" userId="4c71bb9a-90d8-4109-ae88-6ace38daa97c" providerId="ADAL" clId="{9A419CF5-06E2-4760-8D9F-A121F0624F57}" dt="2022-10-05T09:57:04.872" v="3767"/>
          <ac:spMkLst>
            <pc:docMk/>
            <pc:sldMk cId="3019033559" sldId="319"/>
            <ac:spMk id="8" creationId="{B1CC8DAA-64E0-43C4-BEEC-B5254361FD85}"/>
          </ac:spMkLst>
        </pc:spChg>
        <pc:picChg chg="add mod">
          <ac:chgData name="Simon Troup" userId="4c71bb9a-90d8-4109-ae88-6ace38daa97c" providerId="ADAL" clId="{9A419CF5-06E2-4760-8D9F-A121F0624F57}" dt="2022-10-06T12:48:14.339" v="4871" actId="1076"/>
          <ac:picMkLst>
            <pc:docMk/>
            <pc:sldMk cId="3019033559" sldId="319"/>
            <ac:picMk id="6" creationId="{C0122D6F-6A80-4495-99FB-C35AFD2BDDD3}"/>
          </ac:picMkLst>
        </pc:picChg>
      </pc:sldChg>
      <pc:sldChg chg="addSp delSp modSp add mod ord">
        <pc:chgData name="Simon Troup" userId="4c71bb9a-90d8-4109-ae88-6ace38daa97c" providerId="ADAL" clId="{9A419CF5-06E2-4760-8D9F-A121F0624F57}" dt="2022-10-06T15:15:58.987" v="4987" actId="1076"/>
        <pc:sldMkLst>
          <pc:docMk/>
          <pc:sldMk cId="4279986790" sldId="320"/>
        </pc:sldMkLst>
        <pc:graphicFrameChg chg="mod">
          <ac:chgData name="Simon Troup" userId="4c71bb9a-90d8-4109-ae88-6ace38daa97c" providerId="ADAL" clId="{9A419CF5-06E2-4760-8D9F-A121F0624F57}" dt="2022-10-05T09:49:00.308" v="3448" actId="20577"/>
          <ac:graphicFrameMkLst>
            <pc:docMk/>
            <pc:sldMk cId="4279986790" sldId="320"/>
            <ac:graphicFrameMk id="21" creationId="{0840AA19-039C-4141-8DD9-ECA11D906B14}"/>
          </ac:graphicFrameMkLst>
        </pc:graphicFrameChg>
        <pc:picChg chg="add del mod">
          <ac:chgData name="Simon Troup" userId="4c71bb9a-90d8-4109-ae88-6ace38daa97c" providerId="ADAL" clId="{9A419CF5-06E2-4760-8D9F-A121F0624F57}" dt="2022-10-06T15:15:32.475" v="4978" actId="478"/>
          <ac:picMkLst>
            <pc:docMk/>
            <pc:sldMk cId="4279986790" sldId="320"/>
            <ac:picMk id="7" creationId="{158FCE30-ABA5-417D-8B48-910E7936996D}"/>
          </ac:picMkLst>
        </pc:picChg>
        <pc:picChg chg="add del mod">
          <ac:chgData name="Simon Troup" userId="4c71bb9a-90d8-4109-ae88-6ace38daa97c" providerId="ADAL" clId="{9A419CF5-06E2-4760-8D9F-A121F0624F57}" dt="2022-10-06T15:15:02.760" v="4977" actId="478"/>
          <ac:picMkLst>
            <pc:docMk/>
            <pc:sldMk cId="4279986790" sldId="320"/>
            <ac:picMk id="10" creationId="{C315B23C-8EDE-4B7D-9987-136CEC0B71E2}"/>
          </ac:picMkLst>
        </pc:picChg>
        <pc:picChg chg="add mod">
          <ac:chgData name="Simon Troup" userId="4c71bb9a-90d8-4109-ae88-6ace38daa97c" providerId="ADAL" clId="{9A419CF5-06E2-4760-8D9F-A121F0624F57}" dt="2022-10-06T15:15:58.987" v="4987" actId="1076"/>
          <ac:picMkLst>
            <pc:docMk/>
            <pc:sldMk cId="4279986790" sldId="320"/>
            <ac:picMk id="12" creationId="{88A05AD3-7B7D-4E8E-AB77-0FA511CC6AA5}"/>
          </ac:picMkLst>
        </pc:picChg>
      </pc:sldChg>
      <pc:sldChg chg="modSp add mod modAnim">
        <pc:chgData name="Simon Troup" userId="4c71bb9a-90d8-4109-ae88-6ace38daa97c" providerId="ADAL" clId="{9A419CF5-06E2-4760-8D9F-A121F0624F57}" dt="2022-10-05T09:58:02.173" v="3840" actId="20577"/>
        <pc:sldMkLst>
          <pc:docMk/>
          <pc:sldMk cId="1928868617" sldId="321"/>
        </pc:sldMkLst>
        <pc:spChg chg="mod">
          <ac:chgData name="Simon Troup" userId="4c71bb9a-90d8-4109-ae88-6ace38daa97c" providerId="ADAL" clId="{9A419CF5-06E2-4760-8D9F-A121F0624F57}" dt="2022-10-05T09:53:50.767" v="3591" actId="20577"/>
          <ac:spMkLst>
            <pc:docMk/>
            <pc:sldMk cId="1928868617" sldId="321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09:49:50.900" v="3461" actId="20577"/>
          <ac:spMkLst>
            <pc:docMk/>
            <pc:sldMk cId="1928868617" sldId="321"/>
            <ac:spMk id="5" creationId="{C063617D-6138-493B-8F92-0A4F4D9C242B}"/>
          </ac:spMkLst>
        </pc:spChg>
        <pc:spChg chg="mod">
          <ac:chgData name="Simon Troup" userId="4c71bb9a-90d8-4109-ae88-6ace38daa97c" providerId="ADAL" clId="{9A419CF5-06E2-4760-8D9F-A121F0624F57}" dt="2022-10-05T09:58:02.173" v="3840" actId="20577"/>
          <ac:spMkLst>
            <pc:docMk/>
            <pc:sldMk cId="1928868617" sldId="321"/>
            <ac:spMk id="8" creationId="{B1CC8DAA-64E0-43C4-BEEC-B5254361FD85}"/>
          </ac:spMkLst>
        </pc:spChg>
      </pc:sldChg>
      <pc:sldChg chg="modSp add mod ord modAnim">
        <pc:chgData name="Simon Troup" userId="4c71bb9a-90d8-4109-ae88-6ace38daa97c" providerId="ADAL" clId="{9A419CF5-06E2-4760-8D9F-A121F0624F57}" dt="2022-10-05T10:55:02.358" v="4322" actId="20577"/>
        <pc:sldMkLst>
          <pc:docMk/>
          <pc:sldMk cId="2207280014" sldId="322"/>
        </pc:sldMkLst>
        <pc:spChg chg="mod">
          <ac:chgData name="Simon Troup" userId="4c71bb9a-90d8-4109-ae88-6ace38daa97c" providerId="ADAL" clId="{9A419CF5-06E2-4760-8D9F-A121F0624F57}" dt="2022-10-05T10:52:26.415" v="4174" actId="20577"/>
          <ac:spMkLst>
            <pc:docMk/>
            <pc:sldMk cId="2207280014" sldId="322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10:51:59.243" v="4134" actId="20577"/>
          <ac:spMkLst>
            <pc:docMk/>
            <pc:sldMk cId="2207280014" sldId="322"/>
            <ac:spMk id="5" creationId="{C063617D-6138-493B-8F92-0A4F4D9C242B}"/>
          </ac:spMkLst>
        </pc:spChg>
        <pc:spChg chg="mod">
          <ac:chgData name="Simon Troup" userId="4c71bb9a-90d8-4109-ae88-6ace38daa97c" providerId="ADAL" clId="{9A419CF5-06E2-4760-8D9F-A121F0624F57}" dt="2022-10-05T10:55:02.358" v="4322" actId="20577"/>
          <ac:spMkLst>
            <pc:docMk/>
            <pc:sldMk cId="2207280014" sldId="322"/>
            <ac:spMk id="8" creationId="{B1CC8DAA-64E0-43C4-BEEC-B5254361FD85}"/>
          </ac:spMkLst>
        </pc:spChg>
      </pc:sldChg>
      <pc:sldChg chg="modSp add mod modAnim">
        <pc:chgData name="Simon Troup" userId="4c71bb9a-90d8-4109-ae88-6ace38daa97c" providerId="ADAL" clId="{9A419CF5-06E2-4760-8D9F-A121F0624F57}" dt="2022-10-05T12:57:07.920" v="4458" actId="20577"/>
        <pc:sldMkLst>
          <pc:docMk/>
          <pc:sldMk cId="3956527406" sldId="323"/>
        </pc:sldMkLst>
        <pc:spChg chg="mod">
          <ac:chgData name="Simon Troup" userId="4c71bb9a-90d8-4109-ae88-6ace38daa97c" providerId="ADAL" clId="{9A419CF5-06E2-4760-8D9F-A121F0624F57}" dt="2022-10-05T11:00:50.270" v="4405" actId="20577"/>
          <ac:spMkLst>
            <pc:docMk/>
            <pc:sldMk cId="3956527406" sldId="323"/>
            <ac:spMk id="4" creationId="{234EFCD8-CAEC-45DF-BBEB-1D14268D4B8F}"/>
          </ac:spMkLst>
        </pc:spChg>
        <pc:spChg chg="mod">
          <ac:chgData name="Simon Troup" userId="4c71bb9a-90d8-4109-ae88-6ace38daa97c" providerId="ADAL" clId="{9A419CF5-06E2-4760-8D9F-A121F0624F57}" dt="2022-10-05T10:59:29.072" v="4334" actId="20577"/>
          <ac:spMkLst>
            <pc:docMk/>
            <pc:sldMk cId="3956527406" sldId="323"/>
            <ac:spMk id="5" creationId="{C063617D-6138-493B-8F92-0A4F4D9C242B}"/>
          </ac:spMkLst>
        </pc:spChg>
        <pc:spChg chg="mod">
          <ac:chgData name="Simon Troup" userId="4c71bb9a-90d8-4109-ae88-6ace38daa97c" providerId="ADAL" clId="{9A419CF5-06E2-4760-8D9F-A121F0624F57}" dt="2022-10-05T12:57:07.920" v="4458" actId="20577"/>
          <ac:spMkLst>
            <pc:docMk/>
            <pc:sldMk cId="3956527406" sldId="323"/>
            <ac:spMk id="8" creationId="{B1CC8DAA-64E0-43C4-BEEC-B5254361FD85}"/>
          </ac:spMkLst>
        </pc:spChg>
      </pc:sldChg>
      <pc:sldChg chg="addSp delSp modSp new mod">
        <pc:chgData name="Simon Troup" userId="4c71bb9a-90d8-4109-ae88-6ace38daa97c" providerId="ADAL" clId="{9A419CF5-06E2-4760-8D9F-A121F0624F57}" dt="2022-10-06T15:06:30.952" v="4958" actId="11529"/>
        <pc:sldMkLst>
          <pc:docMk/>
          <pc:sldMk cId="735283511" sldId="324"/>
        </pc:sldMkLst>
        <pc:spChg chg="del">
          <ac:chgData name="Simon Troup" userId="4c71bb9a-90d8-4109-ae88-6ace38daa97c" providerId="ADAL" clId="{9A419CF5-06E2-4760-8D9F-A121F0624F57}" dt="2022-10-06T14:59:53.604" v="4936" actId="478"/>
          <ac:spMkLst>
            <pc:docMk/>
            <pc:sldMk cId="735283511" sldId="324"/>
            <ac:spMk id="2" creationId="{C0ABD87F-0375-4F8C-AA01-EB09BCA85B73}"/>
          </ac:spMkLst>
        </pc:spChg>
        <pc:spChg chg="del">
          <ac:chgData name="Simon Troup" userId="4c71bb9a-90d8-4109-ae88-6ace38daa97c" providerId="ADAL" clId="{9A419CF5-06E2-4760-8D9F-A121F0624F57}" dt="2022-10-06T14:59:49.764" v="4935" actId="478"/>
          <ac:spMkLst>
            <pc:docMk/>
            <pc:sldMk cId="735283511" sldId="324"/>
            <ac:spMk id="3" creationId="{4BCE467F-B92F-4313-9D66-BF4F83C98D2A}"/>
          </ac:spMkLst>
        </pc:spChg>
        <pc:spChg chg="add del">
          <ac:chgData name="Simon Troup" userId="4c71bb9a-90d8-4109-ae88-6ace38daa97c" providerId="ADAL" clId="{9A419CF5-06E2-4760-8D9F-A121F0624F57}" dt="2022-10-06T15:00:03.810" v="4939" actId="22"/>
          <ac:spMkLst>
            <pc:docMk/>
            <pc:sldMk cId="735283511" sldId="324"/>
            <ac:spMk id="8" creationId="{4737F0D4-4463-4A99-8E8B-B92E7E2EF631}"/>
          </ac:spMkLst>
        </pc:spChg>
        <pc:spChg chg="add mod">
          <ac:chgData name="Simon Troup" userId="4c71bb9a-90d8-4109-ae88-6ace38daa97c" providerId="ADAL" clId="{9A419CF5-06E2-4760-8D9F-A121F0624F57}" dt="2022-10-06T15:00:09.363" v="4940"/>
          <ac:spMkLst>
            <pc:docMk/>
            <pc:sldMk cId="735283511" sldId="324"/>
            <ac:spMk id="9" creationId="{6F3D3F02-DE35-4CF8-AA5B-32D1C241D108}"/>
          </ac:spMkLst>
        </pc:spChg>
        <pc:spChg chg="add">
          <ac:chgData name="Simon Troup" userId="4c71bb9a-90d8-4109-ae88-6ace38daa97c" providerId="ADAL" clId="{9A419CF5-06E2-4760-8D9F-A121F0624F57}" dt="2022-10-06T15:06:30.952" v="4958" actId="11529"/>
          <ac:spMkLst>
            <pc:docMk/>
            <pc:sldMk cId="735283511" sldId="324"/>
            <ac:spMk id="14" creationId="{05AA9F33-605D-4A7D-B7AD-42C7EF7A1E6C}"/>
          </ac:spMkLst>
        </pc:spChg>
        <pc:picChg chg="add del mod">
          <ac:chgData name="Simon Troup" userId="4c71bb9a-90d8-4109-ae88-6ace38daa97c" providerId="ADAL" clId="{9A419CF5-06E2-4760-8D9F-A121F0624F57}" dt="2022-10-06T15:05:10.931" v="4945" actId="478"/>
          <ac:picMkLst>
            <pc:docMk/>
            <pc:sldMk cId="735283511" sldId="324"/>
            <ac:picMk id="6" creationId="{4C01E44E-2EEC-4775-AAEB-E744F4FE4642}"/>
          </ac:picMkLst>
        </pc:picChg>
        <pc:picChg chg="add mod">
          <ac:chgData name="Simon Troup" userId="4c71bb9a-90d8-4109-ae88-6ace38daa97c" providerId="ADAL" clId="{9A419CF5-06E2-4760-8D9F-A121F0624F57}" dt="2022-10-06T15:06:12.494" v="4956" actId="1076"/>
          <ac:picMkLst>
            <pc:docMk/>
            <pc:sldMk cId="735283511" sldId="324"/>
            <ac:picMk id="11" creationId="{9D3B06F2-464C-4970-A562-D2C657CA1D36}"/>
          </ac:picMkLst>
        </pc:picChg>
        <pc:picChg chg="add mod">
          <ac:chgData name="Simon Troup" userId="4c71bb9a-90d8-4109-ae88-6ace38daa97c" providerId="ADAL" clId="{9A419CF5-06E2-4760-8D9F-A121F0624F57}" dt="2022-10-06T15:06:15.788" v="4957" actId="1076"/>
          <ac:picMkLst>
            <pc:docMk/>
            <pc:sldMk cId="735283511" sldId="324"/>
            <ac:picMk id="13" creationId="{7E8F0853-10F3-457D-915C-0B8723ACA9F9}"/>
          </ac:picMkLst>
        </pc:picChg>
      </pc:sldChg>
    </pc:docChg>
  </pc:docChgLst>
  <pc:docChgLst>
    <pc:chgData name="Simon Troup" userId="4c71bb9a-90d8-4109-ae88-6ace38daa97c" providerId="ADAL" clId="{63C5AA58-46AE-4A68-9DEB-EF643E9489E1}"/>
    <pc:docChg chg="modSld">
      <pc:chgData name="Simon Troup" userId="4c71bb9a-90d8-4109-ae88-6ace38daa97c" providerId="ADAL" clId="{63C5AA58-46AE-4A68-9DEB-EF643E9489E1}" dt="2023-02-21T17:55:55.586" v="1"/>
      <pc:docMkLst>
        <pc:docMk/>
      </pc:docMkLst>
      <pc:sldChg chg="modAnim">
        <pc:chgData name="Simon Troup" userId="4c71bb9a-90d8-4109-ae88-6ace38daa97c" providerId="ADAL" clId="{63C5AA58-46AE-4A68-9DEB-EF643E9489E1}" dt="2023-02-21T17:55:49.521" v="0"/>
        <pc:sldMkLst>
          <pc:docMk/>
          <pc:sldMk cId="357049768" sldId="367"/>
        </pc:sldMkLst>
      </pc:sldChg>
      <pc:sldChg chg="modAnim">
        <pc:chgData name="Simon Troup" userId="4c71bb9a-90d8-4109-ae88-6ace38daa97c" providerId="ADAL" clId="{63C5AA58-46AE-4A68-9DEB-EF643E9489E1}" dt="2023-02-21T17:55:55.586" v="1"/>
        <pc:sldMkLst>
          <pc:docMk/>
          <pc:sldMk cId="3647466986" sldId="368"/>
        </pc:sldMkLst>
      </pc:sldChg>
    </pc:docChg>
  </pc:docChgLst>
  <pc:docChgLst>
    <pc:chgData name="Simon" userId="4c71bb9a-90d8-4109-ae88-6ace38daa97c" providerId="ADAL" clId="{46040F52-3378-40DA-8FF0-4E113C76C703}"/>
    <pc:docChg chg="addSld modSld sldOrd">
      <pc:chgData name="Simon" userId="4c71bb9a-90d8-4109-ae88-6ace38daa97c" providerId="ADAL" clId="{46040F52-3378-40DA-8FF0-4E113C76C703}" dt="2022-08-11T11:11:01.667" v="43"/>
      <pc:docMkLst>
        <pc:docMk/>
      </pc:docMkLst>
      <pc:sldChg chg="modSp">
        <pc:chgData name="Simon" userId="4c71bb9a-90d8-4109-ae88-6ace38daa97c" providerId="ADAL" clId="{46040F52-3378-40DA-8FF0-4E113C76C703}" dt="2022-08-11T09:26:50.357" v="26" actId="20577"/>
        <pc:sldMkLst>
          <pc:docMk/>
          <pc:sldMk cId="1231470178" sldId="276"/>
        </pc:sldMkLst>
        <pc:spChg chg="mod">
          <ac:chgData name="Simon" userId="4c71bb9a-90d8-4109-ae88-6ace38daa97c" providerId="ADAL" clId="{46040F52-3378-40DA-8FF0-4E113C76C703}" dt="2022-08-11T09:26:50.357" v="26" actId="20577"/>
          <ac:spMkLst>
            <pc:docMk/>
            <pc:sldMk cId="1231470178" sldId="276"/>
            <ac:spMk id="23" creationId="{7C344DC8-56EB-4DC0-A7F8-07B503B87752}"/>
          </ac:spMkLst>
        </pc:spChg>
      </pc:sldChg>
      <pc:sldChg chg="modSp">
        <pc:chgData name="Simon" userId="4c71bb9a-90d8-4109-ae88-6ace38daa97c" providerId="ADAL" clId="{46040F52-3378-40DA-8FF0-4E113C76C703}" dt="2022-08-11T09:26:59.055" v="40" actId="20577"/>
        <pc:sldMkLst>
          <pc:docMk/>
          <pc:sldMk cId="894464224" sldId="277"/>
        </pc:sldMkLst>
        <pc:spChg chg="mod">
          <ac:chgData name="Simon" userId="4c71bb9a-90d8-4109-ae88-6ace38daa97c" providerId="ADAL" clId="{46040F52-3378-40DA-8FF0-4E113C76C703}" dt="2022-08-11T09:26:59.055" v="40" actId="20577"/>
          <ac:spMkLst>
            <pc:docMk/>
            <pc:sldMk cId="894464224" sldId="277"/>
            <ac:spMk id="18" creationId="{D7B3306C-4E63-4359-AD6F-B14BAB4D115F}"/>
          </ac:spMkLst>
        </pc:spChg>
      </pc:sldChg>
      <pc:sldChg chg="modSp mod">
        <pc:chgData name="Simon" userId="4c71bb9a-90d8-4109-ae88-6ace38daa97c" providerId="ADAL" clId="{46040F52-3378-40DA-8FF0-4E113C76C703}" dt="2022-08-11T08:49:24.104" v="1"/>
        <pc:sldMkLst>
          <pc:docMk/>
          <pc:sldMk cId="2044380580" sldId="288"/>
        </pc:sldMkLst>
        <pc:spChg chg="mod">
          <ac:chgData name="Simon" userId="4c71bb9a-90d8-4109-ae88-6ace38daa97c" providerId="ADAL" clId="{46040F52-3378-40DA-8FF0-4E113C76C703}" dt="2022-08-11T08:49:24.104" v="1"/>
          <ac:spMkLst>
            <pc:docMk/>
            <pc:sldMk cId="2044380580" sldId="288"/>
            <ac:spMk id="20" creationId="{2DE1EEDF-2E63-4B86-9633-54636CA590BD}"/>
          </ac:spMkLst>
        </pc:spChg>
      </pc:sldChg>
      <pc:sldChg chg="modSp mod">
        <pc:chgData name="Simon" userId="4c71bb9a-90d8-4109-ae88-6ace38daa97c" providerId="ADAL" clId="{46040F52-3378-40DA-8FF0-4E113C76C703}" dt="2022-08-11T08:49:17.914" v="0"/>
        <pc:sldMkLst>
          <pc:docMk/>
          <pc:sldMk cId="3299536693" sldId="292"/>
        </pc:sldMkLst>
        <pc:spChg chg="mod">
          <ac:chgData name="Simon" userId="4c71bb9a-90d8-4109-ae88-6ace38daa97c" providerId="ADAL" clId="{46040F52-3378-40DA-8FF0-4E113C76C703}" dt="2022-08-11T08:49:17.914" v="0"/>
          <ac:spMkLst>
            <pc:docMk/>
            <pc:sldMk cId="3299536693" sldId="292"/>
            <ac:spMk id="20" creationId="{2DE1EEDF-2E63-4B86-9633-54636CA590BD}"/>
          </ac:spMkLst>
        </pc:spChg>
      </pc:sldChg>
      <pc:sldChg chg="add ord">
        <pc:chgData name="Simon" userId="4c71bb9a-90d8-4109-ae88-6ace38daa97c" providerId="ADAL" clId="{46040F52-3378-40DA-8FF0-4E113C76C703}" dt="2022-08-11T11:11:01.667" v="43"/>
        <pc:sldMkLst>
          <pc:docMk/>
          <pc:sldMk cId="632992505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D9D29-1F10-4F98-A8BB-028CA08E3591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Financial Service</a:t>
          </a:r>
        </a:p>
      </dgm:t>
    </dgm:pt>
    <dgm:pt modelId="{07EA627A-D672-49BD-B203-C9B89036043C}" type="parTrans" cxnId="{096B9ED1-24E5-434A-9AAC-A7B378EACA75}">
      <dgm:prSet/>
      <dgm:spPr/>
      <dgm:t>
        <a:bodyPr/>
        <a:lstStyle/>
        <a:p>
          <a:endParaRPr lang="en-GB"/>
        </a:p>
      </dgm:t>
    </dgm:pt>
    <dgm:pt modelId="{A46B54B4-9874-4F4C-9841-D0ED29F3A144}" type="sibTrans" cxnId="{096B9ED1-24E5-434A-9AAC-A7B378EACA75}">
      <dgm:prSet/>
      <dgm:spPr/>
      <dgm:t>
        <a:bodyPr/>
        <a:lstStyle/>
        <a:p>
          <a:endParaRPr lang="en-GB"/>
        </a:p>
      </dgm:t>
    </dgm:pt>
    <dgm:pt modelId="{8943678A-FBE3-4E0D-AEF3-1399633CA112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Culture</a:t>
          </a:r>
        </a:p>
      </dgm:t>
    </dgm:pt>
    <dgm:pt modelId="{FD512701-8C7C-491F-940D-12B2A8F3013B}" type="parTrans" cxnId="{43495553-8DE3-4345-B813-CA20509ADF9C}">
      <dgm:prSet/>
      <dgm:spPr/>
      <dgm:t>
        <a:bodyPr/>
        <a:lstStyle/>
        <a:p>
          <a:endParaRPr lang="en-GB"/>
        </a:p>
      </dgm:t>
    </dgm:pt>
    <dgm:pt modelId="{A81C0287-6843-4F85-8EAD-EDAD98BFB5A7}" type="sibTrans" cxnId="{43495553-8DE3-4345-B813-CA20509ADF9C}">
      <dgm:prSet/>
      <dgm:spPr/>
      <dgm:t>
        <a:bodyPr/>
        <a:lstStyle/>
        <a:p>
          <a:endParaRPr lang="en-GB"/>
        </a:p>
      </dgm:t>
    </dgm:pt>
    <dgm:pt modelId="{04CA56C8-B287-4FDE-9DFF-24470BECA3EA}">
      <dgm:prSet phldrT="[Text]"/>
      <dgm:spPr/>
      <dgm:t>
        <a:bodyPr/>
        <a:lstStyle/>
        <a:p>
          <a:r>
            <a:rPr lang="en-GB"/>
            <a:t>Primary Markets</a:t>
          </a:r>
        </a:p>
      </dgm:t>
    </dgm:pt>
    <dgm:pt modelId="{F336CACE-EEFD-437F-83EB-6377AF99AE0C}" type="parTrans" cxnId="{37409A8D-AEEA-42E4-BAC0-A04F83A46DFD}">
      <dgm:prSet/>
      <dgm:spPr/>
      <dgm:t>
        <a:bodyPr/>
        <a:lstStyle/>
        <a:p>
          <a:endParaRPr lang="en-GB"/>
        </a:p>
      </dgm:t>
    </dgm:pt>
    <dgm:pt modelId="{E55E7725-67D8-4D9A-BAD9-66DB8B3F5470}" type="sibTrans" cxnId="{37409A8D-AEEA-42E4-BAC0-A04F83A46DFD}">
      <dgm:prSet/>
      <dgm:spPr/>
      <dgm:t>
        <a:bodyPr/>
        <a:lstStyle/>
        <a:p>
          <a:endParaRPr lang="en-GB"/>
        </a:p>
      </dgm:t>
    </dgm:pt>
    <dgm:pt modelId="{ABDF4F32-3BA5-4A96-B604-5B0EE58FA57F}">
      <dgm:prSet phldrT="[Text]"/>
      <dgm:spPr/>
      <dgm:t>
        <a:bodyPr/>
        <a:lstStyle/>
        <a:p>
          <a:r>
            <a:rPr lang="en-GB"/>
            <a:t>Rainmakers and Team Work</a:t>
          </a:r>
        </a:p>
      </dgm:t>
    </dgm:pt>
    <dgm:pt modelId="{053DFE28-8F8F-4694-ABAE-887C93D084E1}" type="parTrans" cxnId="{DEC200EB-2FED-438C-8902-BD579FD93259}">
      <dgm:prSet/>
      <dgm:spPr/>
      <dgm:t>
        <a:bodyPr/>
        <a:lstStyle/>
        <a:p>
          <a:endParaRPr lang="en-GB"/>
        </a:p>
      </dgm:t>
    </dgm:pt>
    <dgm:pt modelId="{8C16638E-2260-44B0-A574-8C18D148CC2F}" type="sibTrans" cxnId="{DEC200EB-2FED-438C-8902-BD579FD93259}">
      <dgm:prSet/>
      <dgm:spPr/>
      <dgm:t>
        <a:bodyPr/>
        <a:lstStyle/>
        <a:p>
          <a:endParaRPr lang="en-GB"/>
        </a:p>
      </dgm:t>
    </dgm:pt>
    <dgm:pt modelId="{9DF1F98B-851D-4043-A473-37497BD04045}">
      <dgm:prSet phldrT="[Text]"/>
      <dgm:spPr/>
      <dgm:t>
        <a:bodyPr/>
        <a:lstStyle/>
        <a:p>
          <a:r>
            <a:rPr lang="en-GB"/>
            <a:t>Secondary Markets</a:t>
          </a:r>
        </a:p>
      </dgm:t>
    </dgm:pt>
    <dgm:pt modelId="{587FE77D-322D-44F2-A608-D497AFE481A3}" type="parTrans" cxnId="{02C3D1C1-8326-4B26-BDE2-8F1E5DE3E134}">
      <dgm:prSet/>
      <dgm:spPr/>
      <dgm:t>
        <a:bodyPr/>
        <a:lstStyle/>
        <a:p>
          <a:endParaRPr lang="en-GB"/>
        </a:p>
      </dgm:t>
    </dgm:pt>
    <dgm:pt modelId="{046BD3AD-DEC0-45CF-B093-9F8BD9AFCF36}" type="sibTrans" cxnId="{02C3D1C1-8326-4B26-BDE2-8F1E5DE3E134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FD6D3B60-393C-4717-87A4-93C9B1197F5D}" type="pres">
      <dgm:prSet presAssocID="{EECD9D29-1F10-4F98-A8BB-028CA08E3591}" presName="parentLin" presStyleCnt="0"/>
      <dgm:spPr/>
    </dgm:pt>
    <dgm:pt modelId="{C24D0F60-15CF-4EB3-B3BE-451869545576}" type="pres">
      <dgm:prSet presAssocID="{EECD9D29-1F10-4F98-A8BB-028CA08E3591}" presName="parentLeftMargin" presStyleLbl="node1" presStyleIdx="0" presStyleCnt="2"/>
      <dgm:spPr/>
    </dgm:pt>
    <dgm:pt modelId="{E30517ED-A33E-4391-AEA9-A221709ABCD5}" type="pres">
      <dgm:prSet presAssocID="{EECD9D29-1F10-4F98-A8BB-028CA08E35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131FD7-A6AF-4E41-9AC0-1EEB7F11651B}" type="pres">
      <dgm:prSet presAssocID="{EECD9D29-1F10-4F98-A8BB-028CA08E3591}" presName="negativeSpace" presStyleCnt="0"/>
      <dgm:spPr/>
    </dgm:pt>
    <dgm:pt modelId="{822DE881-A1B2-46A3-B6BE-931D5366E845}" type="pres">
      <dgm:prSet presAssocID="{EECD9D29-1F10-4F98-A8BB-028CA08E3591}" presName="childText" presStyleLbl="conFgAcc1" presStyleIdx="0" presStyleCnt="2">
        <dgm:presLayoutVars>
          <dgm:bulletEnabled val="1"/>
        </dgm:presLayoutVars>
      </dgm:prSet>
      <dgm:spPr/>
    </dgm:pt>
    <dgm:pt modelId="{3FA8109F-337A-4443-B52E-5D738E2963A2}" type="pres">
      <dgm:prSet presAssocID="{A46B54B4-9874-4F4C-9841-D0ED29F3A144}" presName="spaceBetweenRectangles" presStyleCnt="0"/>
      <dgm:spPr/>
    </dgm:pt>
    <dgm:pt modelId="{DB7E77E0-C21D-47FB-9AA0-F979514C4FD5}" type="pres">
      <dgm:prSet presAssocID="{8943678A-FBE3-4E0D-AEF3-1399633CA112}" presName="parentLin" presStyleCnt="0"/>
      <dgm:spPr/>
    </dgm:pt>
    <dgm:pt modelId="{207E1DE6-57FD-4C27-AF3A-23356C5F33D8}" type="pres">
      <dgm:prSet presAssocID="{8943678A-FBE3-4E0D-AEF3-1399633CA112}" presName="parentLeftMargin" presStyleLbl="node1" presStyleIdx="0" presStyleCnt="2"/>
      <dgm:spPr/>
    </dgm:pt>
    <dgm:pt modelId="{74B33F83-CA7C-4899-AC5E-19F4B7FB1594}" type="pres">
      <dgm:prSet presAssocID="{8943678A-FBE3-4E0D-AEF3-1399633CA1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A0134A3-87A2-46E5-A85D-36A5147BEE01}" type="pres">
      <dgm:prSet presAssocID="{8943678A-FBE3-4E0D-AEF3-1399633CA112}" presName="negativeSpace" presStyleCnt="0"/>
      <dgm:spPr/>
    </dgm:pt>
    <dgm:pt modelId="{58A3EC3C-E289-4AD1-924C-A726A4FFA039}" type="pres">
      <dgm:prSet presAssocID="{8943678A-FBE3-4E0D-AEF3-1399633CA1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B0B4A1B-E4B8-48E7-A14F-5F795514CAB8}" type="presOf" srcId="{04CA56C8-B287-4FDE-9DFF-24470BECA3EA}" destId="{822DE881-A1B2-46A3-B6BE-931D5366E845}" srcOrd="0" destOrd="0" presId="urn:microsoft.com/office/officeart/2005/8/layout/list1"/>
    <dgm:cxn modelId="{54078035-A62B-4344-BD48-E57E43E2A8FE}" type="presOf" srcId="{8943678A-FBE3-4E0D-AEF3-1399633CA112}" destId="{74B33F83-CA7C-4899-AC5E-19F4B7FB1594}" srcOrd="1" destOrd="0" presId="urn:microsoft.com/office/officeart/2005/8/layout/list1"/>
    <dgm:cxn modelId="{35813A5B-A9E1-4DFD-9B8A-A438DD73A9A7}" type="presOf" srcId="{EECD9D29-1F10-4F98-A8BB-028CA08E3591}" destId="{C24D0F60-15CF-4EB3-B3BE-451869545576}" srcOrd="0" destOrd="0" presId="urn:microsoft.com/office/officeart/2005/8/layout/list1"/>
    <dgm:cxn modelId="{43495553-8DE3-4345-B813-CA20509ADF9C}" srcId="{AF568AE8-146A-47C8-B763-3E15069575B7}" destId="{8943678A-FBE3-4E0D-AEF3-1399633CA112}" srcOrd="1" destOrd="0" parTransId="{FD512701-8C7C-491F-940D-12B2A8F3013B}" sibTransId="{A81C0287-6843-4F85-8EAD-EDAD98BFB5A7}"/>
    <dgm:cxn modelId="{EFF6737F-A8FF-402D-973B-FE5A383E724F}" type="presOf" srcId="{ABDF4F32-3BA5-4A96-B604-5B0EE58FA57F}" destId="{58A3EC3C-E289-4AD1-924C-A726A4FFA039}" srcOrd="0" destOrd="0" presId="urn:microsoft.com/office/officeart/2005/8/layout/list1"/>
    <dgm:cxn modelId="{FAAF3082-8D76-43FE-8635-91B34449A58F}" type="presOf" srcId="{8943678A-FBE3-4E0D-AEF3-1399633CA112}" destId="{207E1DE6-57FD-4C27-AF3A-23356C5F33D8}" srcOrd="0" destOrd="0" presId="urn:microsoft.com/office/officeart/2005/8/layout/list1"/>
    <dgm:cxn modelId="{37409A8D-AEEA-42E4-BAC0-A04F83A46DFD}" srcId="{EECD9D29-1F10-4F98-A8BB-028CA08E3591}" destId="{04CA56C8-B287-4FDE-9DFF-24470BECA3EA}" srcOrd="0" destOrd="0" parTransId="{F336CACE-EEFD-437F-83EB-6377AF99AE0C}" sibTransId="{E55E7725-67D8-4D9A-BAD9-66DB8B3F5470}"/>
    <dgm:cxn modelId="{3DF0BB90-8CED-46E2-959F-D9334E29E470}" type="presOf" srcId="{9DF1F98B-851D-4043-A473-37497BD04045}" destId="{822DE881-A1B2-46A3-B6BE-931D5366E845}" srcOrd="0" destOrd="1" presId="urn:microsoft.com/office/officeart/2005/8/layout/list1"/>
    <dgm:cxn modelId="{02C3D1C1-8326-4B26-BDE2-8F1E5DE3E134}" srcId="{EECD9D29-1F10-4F98-A8BB-028CA08E3591}" destId="{9DF1F98B-851D-4043-A473-37497BD04045}" srcOrd="1" destOrd="0" parTransId="{587FE77D-322D-44F2-A608-D497AFE481A3}" sibTransId="{046BD3AD-DEC0-45CF-B093-9F8BD9AFCF36}"/>
    <dgm:cxn modelId="{096B9ED1-24E5-434A-9AAC-A7B378EACA75}" srcId="{AF568AE8-146A-47C8-B763-3E15069575B7}" destId="{EECD9D29-1F10-4F98-A8BB-028CA08E3591}" srcOrd="0" destOrd="0" parTransId="{07EA627A-D672-49BD-B203-C9B89036043C}" sibTransId="{A46B54B4-9874-4F4C-9841-D0ED29F3A144}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F61DD4E1-EADB-488B-A622-C66242515711}" type="presOf" srcId="{EECD9D29-1F10-4F98-A8BB-028CA08E3591}" destId="{E30517ED-A33E-4391-AEA9-A221709ABCD5}" srcOrd="1" destOrd="0" presId="urn:microsoft.com/office/officeart/2005/8/layout/list1"/>
    <dgm:cxn modelId="{DEC200EB-2FED-438C-8902-BD579FD93259}" srcId="{8943678A-FBE3-4E0D-AEF3-1399633CA112}" destId="{ABDF4F32-3BA5-4A96-B604-5B0EE58FA57F}" srcOrd="0" destOrd="0" parTransId="{053DFE28-8F8F-4694-ABAE-887C93D084E1}" sibTransId="{8C16638E-2260-44B0-A574-8C18D148CC2F}"/>
    <dgm:cxn modelId="{D8A926CA-46EF-46DF-9DF7-AD608D16DF64}" type="presParOf" srcId="{9E7ADB9A-2924-4D30-834D-D695FFC025AD}" destId="{FD6D3B60-393C-4717-87A4-93C9B1197F5D}" srcOrd="0" destOrd="0" presId="urn:microsoft.com/office/officeart/2005/8/layout/list1"/>
    <dgm:cxn modelId="{DEA0461B-C667-40E7-82B2-5F008B942632}" type="presParOf" srcId="{FD6D3B60-393C-4717-87A4-93C9B1197F5D}" destId="{C24D0F60-15CF-4EB3-B3BE-451869545576}" srcOrd="0" destOrd="0" presId="urn:microsoft.com/office/officeart/2005/8/layout/list1"/>
    <dgm:cxn modelId="{B08C8AAB-730F-4BF8-8496-4799E70D3AD7}" type="presParOf" srcId="{FD6D3B60-393C-4717-87A4-93C9B1197F5D}" destId="{E30517ED-A33E-4391-AEA9-A221709ABCD5}" srcOrd="1" destOrd="0" presId="urn:microsoft.com/office/officeart/2005/8/layout/list1"/>
    <dgm:cxn modelId="{94B36EA1-6436-4551-B5BC-EACE0AC37399}" type="presParOf" srcId="{9E7ADB9A-2924-4D30-834D-D695FFC025AD}" destId="{AC131FD7-A6AF-4E41-9AC0-1EEB7F11651B}" srcOrd="1" destOrd="0" presId="urn:microsoft.com/office/officeart/2005/8/layout/list1"/>
    <dgm:cxn modelId="{C8C6DDE2-0F96-41AE-A7AD-B41FEC1340BA}" type="presParOf" srcId="{9E7ADB9A-2924-4D30-834D-D695FFC025AD}" destId="{822DE881-A1B2-46A3-B6BE-931D5366E845}" srcOrd="2" destOrd="0" presId="urn:microsoft.com/office/officeart/2005/8/layout/list1"/>
    <dgm:cxn modelId="{951A4934-98FA-4876-AC2B-3F197E32FC55}" type="presParOf" srcId="{9E7ADB9A-2924-4D30-834D-D695FFC025AD}" destId="{3FA8109F-337A-4443-B52E-5D738E2963A2}" srcOrd="3" destOrd="0" presId="urn:microsoft.com/office/officeart/2005/8/layout/list1"/>
    <dgm:cxn modelId="{D38ACC41-74FF-4123-8F9A-72A3CEE8634F}" type="presParOf" srcId="{9E7ADB9A-2924-4D30-834D-D695FFC025AD}" destId="{DB7E77E0-C21D-47FB-9AA0-F979514C4FD5}" srcOrd="4" destOrd="0" presId="urn:microsoft.com/office/officeart/2005/8/layout/list1"/>
    <dgm:cxn modelId="{CAEEDD98-0C15-477F-BF24-F4AF701D8799}" type="presParOf" srcId="{DB7E77E0-C21D-47FB-9AA0-F979514C4FD5}" destId="{207E1DE6-57FD-4C27-AF3A-23356C5F33D8}" srcOrd="0" destOrd="0" presId="urn:microsoft.com/office/officeart/2005/8/layout/list1"/>
    <dgm:cxn modelId="{C2339E61-BD43-46FD-8E55-102B9558A14F}" type="presParOf" srcId="{DB7E77E0-C21D-47FB-9AA0-F979514C4FD5}" destId="{74B33F83-CA7C-4899-AC5E-19F4B7FB1594}" srcOrd="1" destOrd="0" presId="urn:microsoft.com/office/officeart/2005/8/layout/list1"/>
    <dgm:cxn modelId="{334D977B-A6C6-4A1A-9ABA-B3B094D42967}" type="presParOf" srcId="{9E7ADB9A-2924-4D30-834D-D695FFC025AD}" destId="{4A0134A3-87A2-46E5-A85D-36A5147BEE01}" srcOrd="5" destOrd="0" presId="urn:microsoft.com/office/officeart/2005/8/layout/list1"/>
    <dgm:cxn modelId="{7DB2B438-65C2-42A3-A358-D0A21B545061}" type="presParOf" srcId="{9E7ADB9A-2924-4D30-834D-D695FFC025AD}" destId="{58A3EC3C-E289-4AD1-924C-A726A4FFA0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D9D29-1F10-4F98-A8BB-028CA08E3591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Financial Service</a:t>
          </a:r>
        </a:p>
      </dgm:t>
    </dgm:pt>
    <dgm:pt modelId="{07EA627A-D672-49BD-B203-C9B89036043C}" type="parTrans" cxnId="{096B9ED1-24E5-434A-9AAC-A7B378EACA75}">
      <dgm:prSet/>
      <dgm:spPr/>
      <dgm:t>
        <a:bodyPr/>
        <a:lstStyle/>
        <a:p>
          <a:endParaRPr lang="en-GB"/>
        </a:p>
      </dgm:t>
    </dgm:pt>
    <dgm:pt modelId="{A46B54B4-9874-4F4C-9841-D0ED29F3A144}" type="sibTrans" cxnId="{096B9ED1-24E5-434A-9AAC-A7B378EACA75}">
      <dgm:prSet/>
      <dgm:spPr/>
      <dgm:t>
        <a:bodyPr/>
        <a:lstStyle/>
        <a:p>
          <a:endParaRPr lang="en-GB"/>
        </a:p>
      </dgm:t>
    </dgm:pt>
    <dgm:pt modelId="{8943678A-FBE3-4E0D-AEF3-1399633CA112}">
      <dgm:prSet phldrT="[Text]"/>
      <dgm:spPr>
        <a:solidFill>
          <a:srgbClr val="FF0000"/>
        </a:solidFill>
      </dgm:spPr>
      <dgm:t>
        <a:bodyPr/>
        <a:lstStyle/>
        <a:p>
          <a:r>
            <a:rPr lang="en-GB"/>
            <a:t>Culture</a:t>
          </a:r>
        </a:p>
      </dgm:t>
    </dgm:pt>
    <dgm:pt modelId="{FD512701-8C7C-491F-940D-12B2A8F3013B}" type="parTrans" cxnId="{43495553-8DE3-4345-B813-CA20509ADF9C}">
      <dgm:prSet/>
      <dgm:spPr/>
      <dgm:t>
        <a:bodyPr/>
        <a:lstStyle/>
        <a:p>
          <a:endParaRPr lang="en-GB"/>
        </a:p>
      </dgm:t>
    </dgm:pt>
    <dgm:pt modelId="{A81C0287-6843-4F85-8EAD-EDAD98BFB5A7}" type="sibTrans" cxnId="{43495553-8DE3-4345-B813-CA20509ADF9C}">
      <dgm:prSet/>
      <dgm:spPr/>
      <dgm:t>
        <a:bodyPr/>
        <a:lstStyle/>
        <a:p>
          <a:endParaRPr lang="en-GB"/>
        </a:p>
      </dgm:t>
    </dgm:pt>
    <dgm:pt modelId="{04CA56C8-B287-4FDE-9DFF-24470BECA3EA}">
      <dgm:prSet phldrT="[Text]"/>
      <dgm:spPr/>
      <dgm:t>
        <a:bodyPr/>
        <a:lstStyle/>
        <a:p>
          <a:r>
            <a:rPr lang="en-GB"/>
            <a:t>Investing</a:t>
          </a:r>
        </a:p>
      </dgm:t>
    </dgm:pt>
    <dgm:pt modelId="{F336CACE-EEFD-437F-83EB-6377AF99AE0C}" type="parTrans" cxnId="{37409A8D-AEEA-42E4-BAC0-A04F83A46DFD}">
      <dgm:prSet/>
      <dgm:spPr/>
      <dgm:t>
        <a:bodyPr/>
        <a:lstStyle/>
        <a:p>
          <a:endParaRPr lang="en-GB"/>
        </a:p>
      </dgm:t>
    </dgm:pt>
    <dgm:pt modelId="{E55E7725-67D8-4D9A-BAD9-66DB8B3F5470}" type="sibTrans" cxnId="{37409A8D-AEEA-42E4-BAC0-A04F83A46DFD}">
      <dgm:prSet/>
      <dgm:spPr/>
      <dgm:t>
        <a:bodyPr/>
        <a:lstStyle/>
        <a:p>
          <a:endParaRPr lang="en-GB"/>
        </a:p>
      </dgm:t>
    </dgm:pt>
    <dgm:pt modelId="{ABDF4F32-3BA5-4A96-B604-5B0EE58FA57F}">
      <dgm:prSet phldrT="[Text]"/>
      <dgm:spPr/>
      <dgm:t>
        <a:bodyPr/>
        <a:lstStyle/>
        <a:p>
          <a:r>
            <a:rPr lang="en-GB"/>
            <a:t>More of a Team Game</a:t>
          </a:r>
        </a:p>
      </dgm:t>
    </dgm:pt>
    <dgm:pt modelId="{053DFE28-8F8F-4694-ABAE-887C93D084E1}" type="parTrans" cxnId="{DEC200EB-2FED-438C-8902-BD579FD93259}">
      <dgm:prSet/>
      <dgm:spPr/>
      <dgm:t>
        <a:bodyPr/>
        <a:lstStyle/>
        <a:p>
          <a:endParaRPr lang="en-GB"/>
        </a:p>
      </dgm:t>
    </dgm:pt>
    <dgm:pt modelId="{8C16638E-2260-44B0-A574-8C18D148CC2F}" type="sibTrans" cxnId="{DEC200EB-2FED-438C-8902-BD579FD93259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FD6D3B60-393C-4717-87A4-93C9B1197F5D}" type="pres">
      <dgm:prSet presAssocID="{EECD9D29-1F10-4F98-A8BB-028CA08E3591}" presName="parentLin" presStyleCnt="0"/>
      <dgm:spPr/>
    </dgm:pt>
    <dgm:pt modelId="{C24D0F60-15CF-4EB3-B3BE-451869545576}" type="pres">
      <dgm:prSet presAssocID="{EECD9D29-1F10-4F98-A8BB-028CA08E3591}" presName="parentLeftMargin" presStyleLbl="node1" presStyleIdx="0" presStyleCnt="2"/>
      <dgm:spPr/>
    </dgm:pt>
    <dgm:pt modelId="{E30517ED-A33E-4391-AEA9-A221709ABCD5}" type="pres">
      <dgm:prSet presAssocID="{EECD9D29-1F10-4F98-A8BB-028CA08E35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131FD7-A6AF-4E41-9AC0-1EEB7F11651B}" type="pres">
      <dgm:prSet presAssocID="{EECD9D29-1F10-4F98-A8BB-028CA08E3591}" presName="negativeSpace" presStyleCnt="0"/>
      <dgm:spPr/>
    </dgm:pt>
    <dgm:pt modelId="{822DE881-A1B2-46A3-B6BE-931D5366E845}" type="pres">
      <dgm:prSet presAssocID="{EECD9D29-1F10-4F98-A8BB-028CA08E3591}" presName="childText" presStyleLbl="conFgAcc1" presStyleIdx="0" presStyleCnt="2">
        <dgm:presLayoutVars>
          <dgm:bulletEnabled val="1"/>
        </dgm:presLayoutVars>
      </dgm:prSet>
      <dgm:spPr/>
    </dgm:pt>
    <dgm:pt modelId="{3FA8109F-337A-4443-B52E-5D738E2963A2}" type="pres">
      <dgm:prSet presAssocID="{A46B54B4-9874-4F4C-9841-D0ED29F3A144}" presName="spaceBetweenRectangles" presStyleCnt="0"/>
      <dgm:spPr/>
    </dgm:pt>
    <dgm:pt modelId="{DB7E77E0-C21D-47FB-9AA0-F979514C4FD5}" type="pres">
      <dgm:prSet presAssocID="{8943678A-FBE3-4E0D-AEF3-1399633CA112}" presName="parentLin" presStyleCnt="0"/>
      <dgm:spPr/>
    </dgm:pt>
    <dgm:pt modelId="{207E1DE6-57FD-4C27-AF3A-23356C5F33D8}" type="pres">
      <dgm:prSet presAssocID="{8943678A-FBE3-4E0D-AEF3-1399633CA112}" presName="parentLeftMargin" presStyleLbl="node1" presStyleIdx="0" presStyleCnt="2"/>
      <dgm:spPr/>
    </dgm:pt>
    <dgm:pt modelId="{74B33F83-CA7C-4899-AC5E-19F4B7FB1594}" type="pres">
      <dgm:prSet presAssocID="{8943678A-FBE3-4E0D-AEF3-1399633CA1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A0134A3-87A2-46E5-A85D-36A5147BEE01}" type="pres">
      <dgm:prSet presAssocID="{8943678A-FBE3-4E0D-AEF3-1399633CA112}" presName="negativeSpace" presStyleCnt="0"/>
      <dgm:spPr/>
    </dgm:pt>
    <dgm:pt modelId="{58A3EC3C-E289-4AD1-924C-A726A4FFA039}" type="pres">
      <dgm:prSet presAssocID="{8943678A-FBE3-4E0D-AEF3-1399633CA1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B0B4A1B-E4B8-48E7-A14F-5F795514CAB8}" type="presOf" srcId="{04CA56C8-B287-4FDE-9DFF-24470BECA3EA}" destId="{822DE881-A1B2-46A3-B6BE-931D5366E845}" srcOrd="0" destOrd="0" presId="urn:microsoft.com/office/officeart/2005/8/layout/list1"/>
    <dgm:cxn modelId="{54078035-A62B-4344-BD48-E57E43E2A8FE}" type="presOf" srcId="{8943678A-FBE3-4E0D-AEF3-1399633CA112}" destId="{74B33F83-CA7C-4899-AC5E-19F4B7FB1594}" srcOrd="1" destOrd="0" presId="urn:microsoft.com/office/officeart/2005/8/layout/list1"/>
    <dgm:cxn modelId="{35813A5B-A9E1-4DFD-9B8A-A438DD73A9A7}" type="presOf" srcId="{EECD9D29-1F10-4F98-A8BB-028CA08E3591}" destId="{C24D0F60-15CF-4EB3-B3BE-451869545576}" srcOrd="0" destOrd="0" presId="urn:microsoft.com/office/officeart/2005/8/layout/list1"/>
    <dgm:cxn modelId="{43495553-8DE3-4345-B813-CA20509ADF9C}" srcId="{AF568AE8-146A-47C8-B763-3E15069575B7}" destId="{8943678A-FBE3-4E0D-AEF3-1399633CA112}" srcOrd="1" destOrd="0" parTransId="{FD512701-8C7C-491F-940D-12B2A8F3013B}" sibTransId="{A81C0287-6843-4F85-8EAD-EDAD98BFB5A7}"/>
    <dgm:cxn modelId="{EFF6737F-A8FF-402D-973B-FE5A383E724F}" type="presOf" srcId="{ABDF4F32-3BA5-4A96-B604-5B0EE58FA57F}" destId="{58A3EC3C-E289-4AD1-924C-A726A4FFA039}" srcOrd="0" destOrd="0" presId="urn:microsoft.com/office/officeart/2005/8/layout/list1"/>
    <dgm:cxn modelId="{FAAF3082-8D76-43FE-8635-91B34449A58F}" type="presOf" srcId="{8943678A-FBE3-4E0D-AEF3-1399633CA112}" destId="{207E1DE6-57FD-4C27-AF3A-23356C5F33D8}" srcOrd="0" destOrd="0" presId="urn:microsoft.com/office/officeart/2005/8/layout/list1"/>
    <dgm:cxn modelId="{37409A8D-AEEA-42E4-BAC0-A04F83A46DFD}" srcId="{EECD9D29-1F10-4F98-A8BB-028CA08E3591}" destId="{04CA56C8-B287-4FDE-9DFF-24470BECA3EA}" srcOrd="0" destOrd="0" parTransId="{F336CACE-EEFD-437F-83EB-6377AF99AE0C}" sibTransId="{E55E7725-67D8-4D9A-BAD9-66DB8B3F5470}"/>
    <dgm:cxn modelId="{096B9ED1-24E5-434A-9AAC-A7B378EACA75}" srcId="{AF568AE8-146A-47C8-B763-3E15069575B7}" destId="{EECD9D29-1F10-4F98-A8BB-028CA08E3591}" srcOrd="0" destOrd="0" parTransId="{07EA627A-D672-49BD-B203-C9B89036043C}" sibTransId="{A46B54B4-9874-4F4C-9841-D0ED29F3A144}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F61DD4E1-EADB-488B-A622-C66242515711}" type="presOf" srcId="{EECD9D29-1F10-4F98-A8BB-028CA08E3591}" destId="{E30517ED-A33E-4391-AEA9-A221709ABCD5}" srcOrd="1" destOrd="0" presId="urn:microsoft.com/office/officeart/2005/8/layout/list1"/>
    <dgm:cxn modelId="{DEC200EB-2FED-438C-8902-BD579FD93259}" srcId="{8943678A-FBE3-4E0D-AEF3-1399633CA112}" destId="{ABDF4F32-3BA5-4A96-B604-5B0EE58FA57F}" srcOrd="0" destOrd="0" parTransId="{053DFE28-8F8F-4694-ABAE-887C93D084E1}" sibTransId="{8C16638E-2260-44B0-A574-8C18D148CC2F}"/>
    <dgm:cxn modelId="{D8A926CA-46EF-46DF-9DF7-AD608D16DF64}" type="presParOf" srcId="{9E7ADB9A-2924-4D30-834D-D695FFC025AD}" destId="{FD6D3B60-393C-4717-87A4-93C9B1197F5D}" srcOrd="0" destOrd="0" presId="urn:microsoft.com/office/officeart/2005/8/layout/list1"/>
    <dgm:cxn modelId="{DEA0461B-C667-40E7-82B2-5F008B942632}" type="presParOf" srcId="{FD6D3B60-393C-4717-87A4-93C9B1197F5D}" destId="{C24D0F60-15CF-4EB3-B3BE-451869545576}" srcOrd="0" destOrd="0" presId="urn:microsoft.com/office/officeart/2005/8/layout/list1"/>
    <dgm:cxn modelId="{B08C8AAB-730F-4BF8-8496-4799E70D3AD7}" type="presParOf" srcId="{FD6D3B60-393C-4717-87A4-93C9B1197F5D}" destId="{E30517ED-A33E-4391-AEA9-A221709ABCD5}" srcOrd="1" destOrd="0" presId="urn:microsoft.com/office/officeart/2005/8/layout/list1"/>
    <dgm:cxn modelId="{94B36EA1-6436-4551-B5BC-EACE0AC37399}" type="presParOf" srcId="{9E7ADB9A-2924-4D30-834D-D695FFC025AD}" destId="{AC131FD7-A6AF-4E41-9AC0-1EEB7F11651B}" srcOrd="1" destOrd="0" presId="urn:microsoft.com/office/officeart/2005/8/layout/list1"/>
    <dgm:cxn modelId="{C8C6DDE2-0F96-41AE-A7AD-B41FEC1340BA}" type="presParOf" srcId="{9E7ADB9A-2924-4D30-834D-D695FFC025AD}" destId="{822DE881-A1B2-46A3-B6BE-931D5366E845}" srcOrd="2" destOrd="0" presId="urn:microsoft.com/office/officeart/2005/8/layout/list1"/>
    <dgm:cxn modelId="{951A4934-98FA-4876-AC2B-3F197E32FC55}" type="presParOf" srcId="{9E7ADB9A-2924-4D30-834D-D695FFC025AD}" destId="{3FA8109F-337A-4443-B52E-5D738E2963A2}" srcOrd="3" destOrd="0" presId="urn:microsoft.com/office/officeart/2005/8/layout/list1"/>
    <dgm:cxn modelId="{D38ACC41-74FF-4123-8F9A-72A3CEE8634F}" type="presParOf" srcId="{9E7ADB9A-2924-4D30-834D-D695FFC025AD}" destId="{DB7E77E0-C21D-47FB-9AA0-F979514C4FD5}" srcOrd="4" destOrd="0" presId="urn:microsoft.com/office/officeart/2005/8/layout/list1"/>
    <dgm:cxn modelId="{CAEEDD98-0C15-477F-BF24-F4AF701D8799}" type="presParOf" srcId="{DB7E77E0-C21D-47FB-9AA0-F979514C4FD5}" destId="{207E1DE6-57FD-4C27-AF3A-23356C5F33D8}" srcOrd="0" destOrd="0" presId="urn:microsoft.com/office/officeart/2005/8/layout/list1"/>
    <dgm:cxn modelId="{C2339E61-BD43-46FD-8E55-102B9558A14F}" type="presParOf" srcId="{DB7E77E0-C21D-47FB-9AA0-F979514C4FD5}" destId="{74B33F83-CA7C-4899-AC5E-19F4B7FB1594}" srcOrd="1" destOrd="0" presId="urn:microsoft.com/office/officeart/2005/8/layout/list1"/>
    <dgm:cxn modelId="{334D977B-A6C6-4A1A-9ABA-B3B094D42967}" type="presParOf" srcId="{9E7ADB9A-2924-4D30-834D-D695FFC025AD}" destId="{4A0134A3-87A2-46E5-A85D-36A5147BEE01}" srcOrd="5" destOrd="0" presId="urn:microsoft.com/office/officeart/2005/8/layout/list1"/>
    <dgm:cxn modelId="{7DB2B438-65C2-42A3-A358-D0A21B545061}" type="presParOf" srcId="{9E7ADB9A-2924-4D30-834D-D695FFC025AD}" destId="{58A3EC3C-E289-4AD1-924C-A726A4FFA0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43678A-FBE3-4E0D-AEF3-1399633CA112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Primary Capital Markets</a:t>
          </a:r>
        </a:p>
      </dgm:t>
    </dgm:pt>
    <dgm:pt modelId="{FD512701-8C7C-491F-940D-12B2A8F3013B}" type="parTrans" cxnId="{43495553-8DE3-4345-B813-CA20509ADF9C}">
      <dgm:prSet/>
      <dgm:spPr/>
      <dgm:t>
        <a:bodyPr/>
        <a:lstStyle/>
        <a:p>
          <a:endParaRPr lang="en-GB"/>
        </a:p>
      </dgm:t>
    </dgm:pt>
    <dgm:pt modelId="{A81C0287-6843-4F85-8EAD-EDAD98BFB5A7}" type="sibTrans" cxnId="{43495553-8DE3-4345-B813-CA20509ADF9C}">
      <dgm:prSet/>
      <dgm:spPr/>
      <dgm:t>
        <a:bodyPr/>
        <a:lstStyle/>
        <a:p>
          <a:endParaRPr lang="en-GB"/>
        </a:p>
      </dgm:t>
    </dgm:pt>
    <dgm:pt modelId="{ABDF4F32-3BA5-4A96-B604-5B0EE58FA57F}">
      <dgm:prSet phldrT="[Text]"/>
      <dgm:spPr/>
      <dgm:t>
        <a:bodyPr/>
        <a:lstStyle/>
        <a:p>
          <a:r>
            <a:rPr lang="en-GB" dirty="0"/>
            <a:t>AKA Investment Banking</a:t>
          </a:r>
        </a:p>
      </dgm:t>
    </dgm:pt>
    <dgm:pt modelId="{053DFE28-8F8F-4694-ABAE-887C93D084E1}" type="parTrans" cxnId="{DEC200EB-2FED-438C-8902-BD579FD93259}">
      <dgm:prSet/>
      <dgm:spPr/>
      <dgm:t>
        <a:bodyPr/>
        <a:lstStyle/>
        <a:p>
          <a:endParaRPr lang="en-GB"/>
        </a:p>
      </dgm:t>
    </dgm:pt>
    <dgm:pt modelId="{8C16638E-2260-44B0-A574-8C18D148CC2F}" type="sibTrans" cxnId="{DEC200EB-2FED-438C-8902-BD579FD93259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DB7E77E0-C21D-47FB-9AA0-F979514C4FD5}" type="pres">
      <dgm:prSet presAssocID="{8943678A-FBE3-4E0D-AEF3-1399633CA112}" presName="parentLin" presStyleCnt="0"/>
      <dgm:spPr/>
    </dgm:pt>
    <dgm:pt modelId="{207E1DE6-57FD-4C27-AF3A-23356C5F33D8}" type="pres">
      <dgm:prSet presAssocID="{8943678A-FBE3-4E0D-AEF3-1399633CA112}" presName="parentLeftMargin" presStyleLbl="node1" presStyleIdx="0" presStyleCnt="1"/>
      <dgm:spPr/>
    </dgm:pt>
    <dgm:pt modelId="{74B33F83-CA7C-4899-AC5E-19F4B7FB1594}" type="pres">
      <dgm:prSet presAssocID="{8943678A-FBE3-4E0D-AEF3-1399633CA11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0134A3-87A2-46E5-A85D-36A5147BEE01}" type="pres">
      <dgm:prSet presAssocID="{8943678A-FBE3-4E0D-AEF3-1399633CA112}" presName="negativeSpace" presStyleCnt="0"/>
      <dgm:spPr/>
    </dgm:pt>
    <dgm:pt modelId="{58A3EC3C-E289-4AD1-924C-A726A4FFA039}" type="pres">
      <dgm:prSet presAssocID="{8943678A-FBE3-4E0D-AEF3-1399633CA11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4078035-A62B-4344-BD48-E57E43E2A8FE}" type="presOf" srcId="{8943678A-FBE3-4E0D-AEF3-1399633CA112}" destId="{74B33F83-CA7C-4899-AC5E-19F4B7FB1594}" srcOrd="1" destOrd="0" presId="urn:microsoft.com/office/officeart/2005/8/layout/list1"/>
    <dgm:cxn modelId="{43495553-8DE3-4345-B813-CA20509ADF9C}" srcId="{AF568AE8-146A-47C8-B763-3E15069575B7}" destId="{8943678A-FBE3-4E0D-AEF3-1399633CA112}" srcOrd="0" destOrd="0" parTransId="{FD512701-8C7C-491F-940D-12B2A8F3013B}" sibTransId="{A81C0287-6843-4F85-8EAD-EDAD98BFB5A7}"/>
    <dgm:cxn modelId="{EFF6737F-A8FF-402D-973B-FE5A383E724F}" type="presOf" srcId="{ABDF4F32-3BA5-4A96-B604-5B0EE58FA57F}" destId="{58A3EC3C-E289-4AD1-924C-A726A4FFA039}" srcOrd="0" destOrd="0" presId="urn:microsoft.com/office/officeart/2005/8/layout/list1"/>
    <dgm:cxn modelId="{FAAF3082-8D76-43FE-8635-91B34449A58F}" type="presOf" srcId="{8943678A-FBE3-4E0D-AEF3-1399633CA112}" destId="{207E1DE6-57FD-4C27-AF3A-23356C5F33D8}" srcOrd="0" destOrd="0" presId="urn:microsoft.com/office/officeart/2005/8/layout/list1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DEC200EB-2FED-438C-8902-BD579FD93259}" srcId="{8943678A-FBE3-4E0D-AEF3-1399633CA112}" destId="{ABDF4F32-3BA5-4A96-B604-5B0EE58FA57F}" srcOrd="0" destOrd="0" parTransId="{053DFE28-8F8F-4694-ABAE-887C93D084E1}" sibTransId="{8C16638E-2260-44B0-A574-8C18D148CC2F}"/>
    <dgm:cxn modelId="{D38ACC41-74FF-4123-8F9A-72A3CEE8634F}" type="presParOf" srcId="{9E7ADB9A-2924-4D30-834D-D695FFC025AD}" destId="{DB7E77E0-C21D-47FB-9AA0-F979514C4FD5}" srcOrd="0" destOrd="0" presId="urn:microsoft.com/office/officeart/2005/8/layout/list1"/>
    <dgm:cxn modelId="{CAEEDD98-0C15-477F-BF24-F4AF701D8799}" type="presParOf" srcId="{DB7E77E0-C21D-47FB-9AA0-F979514C4FD5}" destId="{207E1DE6-57FD-4C27-AF3A-23356C5F33D8}" srcOrd="0" destOrd="0" presId="urn:microsoft.com/office/officeart/2005/8/layout/list1"/>
    <dgm:cxn modelId="{C2339E61-BD43-46FD-8E55-102B9558A14F}" type="presParOf" srcId="{DB7E77E0-C21D-47FB-9AA0-F979514C4FD5}" destId="{74B33F83-CA7C-4899-AC5E-19F4B7FB1594}" srcOrd="1" destOrd="0" presId="urn:microsoft.com/office/officeart/2005/8/layout/list1"/>
    <dgm:cxn modelId="{334D977B-A6C6-4A1A-9ABA-B3B094D42967}" type="presParOf" srcId="{9E7ADB9A-2924-4D30-834D-D695FFC025AD}" destId="{4A0134A3-87A2-46E5-A85D-36A5147BEE01}" srcOrd="1" destOrd="0" presId="urn:microsoft.com/office/officeart/2005/8/layout/list1"/>
    <dgm:cxn modelId="{7DB2B438-65C2-42A3-A358-D0A21B545061}" type="presParOf" srcId="{9E7ADB9A-2924-4D30-834D-D695FFC025AD}" destId="{58A3EC3C-E289-4AD1-924C-A726A4FFA0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35B8C1-F929-4C77-BA83-1EA14D48B5D6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Secondary Markets</a:t>
          </a:r>
        </a:p>
      </dgm:t>
    </dgm:pt>
    <dgm:pt modelId="{AE004BD2-8BB4-4846-BC96-4B1AF753AD30}" type="parTrans" cxnId="{9DC019B0-80B7-4804-B40B-DF4FD4E10085}">
      <dgm:prSet/>
      <dgm:spPr/>
      <dgm:t>
        <a:bodyPr/>
        <a:lstStyle/>
        <a:p>
          <a:endParaRPr lang="en-GB"/>
        </a:p>
      </dgm:t>
    </dgm:pt>
    <dgm:pt modelId="{E78586CD-08B5-43F1-98C5-1090A80B4B07}" type="sibTrans" cxnId="{9DC019B0-80B7-4804-B40B-DF4FD4E10085}">
      <dgm:prSet/>
      <dgm:spPr/>
      <dgm:t>
        <a:bodyPr/>
        <a:lstStyle/>
        <a:p>
          <a:endParaRPr lang="en-GB"/>
        </a:p>
      </dgm:t>
    </dgm:pt>
    <dgm:pt modelId="{C10056EF-A48D-4481-8BA4-13F24C0A8DAC}">
      <dgm:prSet phldrT="[Text]"/>
      <dgm:spPr/>
      <dgm:t>
        <a:bodyPr/>
        <a:lstStyle/>
        <a:p>
          <a:r>
            <a:rPr lang="en-GB" dirty="0"/>
            <a:t>AKA Trading/Markets</a:t>
          </a:r>
        </a:p>
      </dgm:t>
    </dgm:pt>
    <dgm:pt modelId="{C9FCEC36-35A4-4D1B-B63D-FD3D703807CB}" type="parTrans" cxnId="{00BDEE95-14D7-45B2-B1E3-B5420DD619E3}">
      <dgm:prSet/>
      <dgm:spPr/>
      <dgm:t>
        <a:bodyPr/>
        <a:lstStyle/>
        <a:p>
          <a:endParaRPr lang="en-GB"/>
        </a:p>
      </dgm:t>
    </dgm:pt>
    <dgm:pt modelId="{CFB91473-508F-43AB-986F-5AA07027DCCA}" type="sibTrans" cxnId="{00BDEE95-14D7-45B2-B1E3-B5420DD619E3}">
      <dgm:prSet/>
      <dgm:spPr/>
      <dgm:t>
        <a:bodyPr/>
        <a:lstStyle/>
        <a:p>
          <a:endParaRPr lang="en-GB"/>
        </a:p>
      </dgm:t>
    </dgm:pt>
    <dgm:pt modelId="{0D2D7A70-44F6-49CC-B7A6-204B874F5B81}">
      <dgm:prSet phldrT="[Text]"/>
      <dgm:spPr/>
      <dgm:t>
        <a:bodyPr/>
        <a:lstStyle/>
        <a:p>
          <a:r>
            <a:rPr lang="en-GB" dirty="0"/>
            <a:t>+ Prime Brokerage (Hedge Funds)</a:t>
          </a:r>
        </a:p>
      </dgm:t>
    </dgm:pt>
    <dgm:pt modelId="{E1FADEBC-32EC-45BF-BD2B-703B169C121D}" type="parTrans" cxnId="{E3A3D751-EEFC-4D82-A3C9-0BCE4A4634BE}">
      <dgm:prSet/>
      <dgm:spPr/>
      <dgm:t>
        <a:bodyPr/>
        <a:lstStyle/>
        <a:p>
          <a:endParaRPr lang="en-GB"/>
        </a:p>
      </dgm:t>
    </dgm:pt>
    <dgm:pt modelId="{40D8CB5D-7A67-4F2E-82D6-5D465F779109}" type="sibTrans" cxnId="{E3A3D751-EEFC-4D82-A3C9-0BCE4A4634BE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D5162550-056A-4159-BC42-165563F9C91B}" type="pres">
      <dgm:prSet presAssocID="{1B35B8C1-F929-4C77-BA83-1EA14D48B5D6}" presName="parentLin" presStyleCnt="0"/>
      <dgm:spPr/>
    </dgm:pt>
    <dgm:pt modelId="{B2A34A75-22AD-4692-B931-2A6A5DE46182}" type="pres">
      <dgm:prSet presAssocID="{1B35B8C1-F929-4C77-BA83-1EA14D48B5D6}" presName="parentLeftMargin" presStyleLbl="node1" presStyleIdx="0" presStyleCnt="1"/>
      <dgm:spPr/>
    </dgm:pt>
    <dgm:pt modelId="{8939F268-F4EE-4F24-89BB-0C2CDA1B259A}" type="pres">
      <dgm:prSet presAssocID="{1B35B8C1-F929-4C77-BA83-1EA14D48B5D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8BF5EE-3A6C-452B-A02F-B8C1899A5910}" type="pres">
      <dgm:prSet presAssocID="{1B35B8C1-F929-4C77-BA83-1EA14D48B5D6}" presName="negativeSpace" presStyleCnt="0"/>
      <dgm:spPr/>
    </dgm:pt>
    <dgm:pt modelId="{A8AF597A-7B8F-40E0-BEB5-AEC4CD028DFE}" type="pres">
      <dgm:prSet presAssocID="{1B35B8C1-F929-4C77-BA83-1EA14D48B5D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3A3D751-EEFC-4D82-A3C9-0BCE4A4634BE}" srcId="{1B35B8C1-F929-4C77-BA83-1EA14D48B5D6}" destId="{0D2D7A70-44F6-49CC-B7A6-204B874F5B81}" srcOrd="1" destOrd="0" parTransId="{E1FADEBC-32EC-45BF-BD2B-703B169C121D}" sibTransId="{40D8CB5D-7A67-4F2E-82D6-5D465F779109}"/>
    <dgm:cxn modelId="{9BD72C87-3ABE-4803-8296-A8F224CA6091}" type="presOf" srcId="{1B35B8C1-F929-4C77-BA83-1EA14D48B5D6}" destId="{B2A34A75-22AD-4692-B931-2A6A5DE46182}" srcOrd="0" destOrd="0" presId="urn:microsoft.com/office/officeart/2005/8/layout/list1"/>
    <dgm:cxn modelId="{00BDEE95-14D7-45B2-B1E3-B5420DD619E3}" srcId="{1B35B8C1-F929-4C77-BA83-1EA14D48B5D6}" destId="{C10056EF-A48D-4481-8BA4-13F24C0A8DAC}" srcOrd="0" destOrd="0" parTransId="{C9FCEC36-35A4-4D1B-B63D-FD3D703807CB}" sibTransId="{CFB91473-508F-43AB-986F-5AA07027DCCA}"/>
    <dgm:cxn modelId="{9DC019B0-80B7-4804-B40B-DF4FD4E10085}" srcId="{AF568AE8-146A-47C8-B763-3E15069575B7}" destId="{1B35B8C1-F929-4C77-BA83-1EA14D48B5D6}" srcOrd="0" destOrd="0" parTransId="{AE004BD2-8BB4-4846-BC96-4B1AF753AD30}" sibTransId="{E78586CD-08B5-43F1-98C5-1090A80B4B07}"/>
    <dgm:cxn modelId="{5AADC4B9-209B-4FF4-A523-C8B00316B465}" type="presOf" srcId="{0D2D7A70-44F6-49CC-B7A6-204B874F5B81}" destId="{A8AF597A-7B8F-40E0-BEB5-AEC4CD028DFE}" srcOrd="0" destOrd="1" presId="urn:microsoft.com/office/officeart/2005/8/layout/list1"/>
    <dgm:cxn modelId="{0B26EEC3-66FF-444F-AB50-5E325B7DF39E}" type="presOf" srcId="{1B35B8C1-F929-4C77-BA83-1EA14D48B5D6}" destId="{8939F268-F4EE-4F24-89BB-0C2CDA1B259A}" srcOrd="1" destOrd="0" presId="urn:microsoft.com/office/officeart/2005/8/layout/list1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859D9FF6-ED89-4C0F-838A-8C8EB1DD37E4}" type="presOf" srcId="{C10056EF-A48D-4481-8BA4-13F24C0A8DAC}" destId="{A8AF597A-7B8F-40E0-BEB5-AEC4CD028DFE}" srcOrd="0" destOrd="0" presId="urn:microsoft.com/office/officeart/2005/8/layout/list1"/>
    <dgm:cxn modelId="{2418FBA7-987A-4AB2-BAE9-B0F4DEDB98A6}" type="presParOf" srcId="{9E7ADB9A-2924-4D30-834D-D695FFC025AD}" destId="{D5162550-056A-4159-BC42-165563F9C91B}" srcOrd="0" destOrd="0" presId="urn:microsoft.com/office/officeart/2005/8/layout/list1"/>
    <dgm:cxn modelId="{B579CFC5-B599-4487-A4FD-6D9FD01544C1}" type="presParOf" srcId="{D5162550-056A-4159-BC42-165563F9C91B}" destId="{B2A34A75-22AD-4692-B931-2A6A5DE46182}" srcOrd="0" destOrd="0" presId="urn:microsoft.com/office/officeart/2005/8/layout/list1"/>
    <dgm:cxn modelId="{0B6A0ABA-D262-49FE-8AA3-6191CC3BF1F1}" type="presParOf" srcId="{D5162550-056A-4159-BC42-165563F9C91B}" destId="{8939F268-F4EE-4F24-89BB-0C2CDA1B259A}" srcOrd="1" destOrd="0" presId="urn:microsoft.com/office/officeart/2005/8/layout/list1"/>
    <dgm:cxn modelId="{2196DE65-DA79-4EBF-955E-5871D2720148}" type="presParOf" srcId="{9E7ADB9A-2924-4D30-834D-D695FFC025AD}" destId="{FF8BF5EE-3A6C-452B-A02F-B8C1899A5910}" srcOrd="1" destOrd="0" presId="urn:microsoft.com/office/officeart/2005/8/layout/list1"/>
    <dgm:cxn modelId="{E7CB969E-004B-41EB-A5C4-6B905BD993F3}" type="presParOf" srcId="{9E7ADB9A-2924-4D30-834D-D695FFC025AD}" destId="{A8AF597A-7B8F-40E0-BEB5-AEC4CD028D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D9D29-1F10-4F98-A8BB-028CA08E3591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Passive Fund Management</a:t>
          </a:r>
        </a:p>
      </dgm:t>
    </dgm:pt>
    <dgm:pt modelId="{07EA627A-D672-49BD-B203-C9B89036043C}" type="parTrans" cxnId="{096B9ED1-24E5-434A-9AAC-A7B378EACA75}">
      <dgm:prSet/>
      <dgm:spPr/>
      <dgm:t>
        <a:bodyPr/>
        <a:lstStyle/>
        <a:p>
          <a:endParaRPr lang="en-GB"/>
        </a:p>
      </dgm:t>
    </dgm:pt>
    <dgm:pt modelId="{A46B54B4-9874-4F4C-9841-D0ED29F3A144}" type="sibTrans" cxnId="{096B9ED1-24E5-434A-9AAC-A7B378EACA75}">
      <dgm:prSet/>
      <dgm:spPr/>
      <dgm:t>
        <a:bodyPr/>
        <a:lstStyle/>
        <a:p>
          <a:endParaRPr lang="en-GB"/>
        </a:p>
      </dgm:t>
    </dgm:pt>
    <dgm:pt modelId="{04CA56C8-B287-4FDE-9DFF-24470BECA3EA}">
      <dgm:prSet phldrT="[Text]"/>
      <dgm:spPr/>
      <dgm:t>
        <a:bodyPr/>
        <a:lstStyle/>
        <a:p>
          <a:r>
            <a:rPr lang="en-GB" dirty="0"/>
            <a:t>ETFs</a:t>
          </a:r>
        </a:p>
      </dgm:t>
    </dgm:pt>
    <dgm:pt modelId="{F336CACE-EEFD-437F-83EB-6377AF99AE0C}" type="parTrans" cxnId="{37409A8D-AEEA-42E4-BAC0-A04F83A46DFD}">
      <dgm:prSet/>
      <dgm:spPr/>
      <dgm:t>
        <a:bodyPr/>
        <a:lstStyle/>
        <a:p>
          <a:endParaRPr lang="en-GB"/>
        </a:p>
      </dgm:t>
    </dgm:pt>
    <dgm:pt modelId="{E55E7725-67D8-4D9A-BAD9-66DB8B3F5470}" type="sibTrans" cxnId="{37409A8D-AEEA-42E4-BAC0-A04F83A46DFD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FD6D3B60-393C-4717-87A4-93C9B1197F5D}" type="pres">
      <dgm:prSet presAssocID="{EECD9D29-1F10-4F98-A8BB-028CA08E3591}" presName="parentLin" presStyleCnt="0"/>
      <dgm:spPr/>
    </dgm:pt>
    <dgm:pt modelId="{C24D0F60-15CF-4EB3-B3BE-451869545576}" type="pres">
      <dgm:prSet presAssocID="{EECD9D29-1F10-4F98-A8BB-028CA08E3591}" presName="parentLeftMargin" presStyleLbl="node1" presStyleIdx="0" presStyleCnt="1"/>
      <dgm:spPr/>
    </dgm:pt>
    <dgm:pt modelId="{E30517ED-A33E-4391-AEA9-A221709ABCD5}" type="pres">
      <dgm:prSet presAssocID="{EECD9D29-1F10-4F98-A8BB-028CA08E35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131FD7-A6AF-4E41-9AC0-1EEB7F11651B}" type="pres">
      <dgm:prSet presAssocID="{EECD9D29-1F10-4F98-A8BB-028CA08E3591}" presName="negativeSpace" presStyleCnt="0"/>
      <dgm:spPr/>
    </dgm:pt>
    <dgm:pt modelId="{822DE881-A1B2-46A3-B6BE-931D5366E845}" type="pres">
      <dgm:prSet presAssocID="{EECD9D29-1F10-4F98-A8BB-028CA08E359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B0B4A1B-E4B8-48E7-A14F-5F795514CAB8}" type="presOf" srcId="{04CA56C8-B287-4FDE-9DFF-24470BECA3EA}" destId="{822DE881-A1B2-46A3-B6BE-931D5366E845}" srcOrd="0" destOrd="0" presId="urn:microsoft.com/office/officeart/2005/8/layout/list1"/>
    <dgm:cxn modelId="{35813A5B-A9E1-4DFD-9B8A-A438DD73A9A7}" type="presOf" srcId="{EECD9D29-1F10-4F98-A8BB-028CA08E3591}" destId="{C24D0F60-15CF-4EB3-B3BE-451869545576}" srcOrd="0" destOrd="0" presId="urn:microsoft.com/office/officeart/2005/8/layout/list1"/>
    <dgm:cxn modelId="{37409A8D-AEEA-42E4-BAC0-A04F83A46DFD}" srcId="{EECD9D29-1F10-4F98-A8BB-028CA08E3591}" destId="{04CA56C8-B287-4FDE-9DFF-24470BECA3EA}" srcOrd="0" destOrd="0" parTransId="{F336CACE-EEFD-437F-83EB-6377AF99AE0C}" sibTransId="{E55E7725-67D8-4D9A-BAD9-66DB8B3F5470}"/>
    <dgm:cxn modelId="{096B9ED1-24E5-434A-9AAC-A7B378EACA75}" srcId="{AF568AE8-146A-47C8-B763-3E15069575B7}" destId="{EECD9D29-1F10-4F98-A8BB-028CA08E3591}" srcOrd="0" destOrd="0" parTransId="{07EA627A-D672-49BD-B203-C9B89036043C}" sibTransId="{A46B54B4-9874-4F4C-9841-D0ED29F3A144}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F61DD4E1-EADB-488B-A622-C66242515711}" type="presOf" srcId="{EECD9D29-1F10-4F98-A8BB-028CA08E3591}" destId="{E30517ED-A33E-4391-AEA9-A221709ABCD5}" srcOrd="1" destOrd="0" presId="urn:microsoft.com/office/officeart/2005/8/layout/list1"/>
    <dgm:cxn modelId="{D8A926CA-46EF-46DF-9DF7-AD608D16DF64}" type="presParOf" srcId="{9E7ADB9A-2924-4D30-834D-D695FFC025AD}" destId="{FD6D3B60-393C-4717-87A4-93C9B1197F5D}" srcOrd="0" destOrd="0" presId="urn:microsoft.com/office/officeart/2005/8/layout/list1"/>
    <dgm:cxn modelId="{DEA0461B-C667-40E7-82B2-5F008B942632}" type="presParOf" srcId="{FD6D3B60-393C-4717-87A4-93C9B1197F5D}" destId="{C24D0F60-15CF-4EB3-B3BE-451869545576}" srcOrd="0" destOrd="0" presId="urn:microsoft.com/office/officeart/2005/8/layout/list1"/>
    <dgm:cxn modelId="{B08C8AAB-730F-4BF8-8496-4799E70D3AD7}" type="presParOf" srcId="{FD6D3B60-393C-4717-87A4-93C9B1197F5D}" destId="{E30517ED-A33E-4391-AEA9-A221709ABCD5}" srcOrd="1" destOrd="0" presId="urn:microsoft.com/office/officeart/2005/8/layout/list1"/>
    <dgm:cxn modelId="{94B36EA1-6436-4551-B5BC-EACE0AC37399}" type="presParOf" srcId="{9E7ADB9A-2924-4D30-834D-D695FFC025AD}" destId="{AC131FD7-A6AF-4E41-9AC0-1EEB7F11651B}" srcOrd="1" destOrd="0" presId="urn:microsoft.com/office/officeart/2005/8/layout/list1"/>
    <dgm:cxn modelId="{C8C6DDE2-0F96-41AE-A7AD-B41FEC1340BA}" type="presParOf" srcId="{9E7ADB9A-2924-4D30-834D-D695FFC025AD}" destId="{822DE881-A1B2-46A3-B6BE-931D5366E8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43678A-FBE3-4E0D-AEF3-1399633CA112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Active Fund Management</a:t>
          </a:r>
        </a:p>
      </dgm:t>
    </dgm:pt>
    <dgm:pt modelId="{FD512701-8C7C-491F-940D-12B2A8F3013B}" type="parTrans" cxnId="{43495553-8DE3-4345-B813-CA20509ADF9C}">
      <dgm:prSet/>
      <dgm:spPr/>
      <dgm:t>
        <a:bodyPr/>
        <a:lstStyle/>
        <a:p>
          <a:endParaRPr lang="en-GB"/>
        </a:p>
      </dgm:t>
    </dgm:pt>
    <dgm:pt modelId="{A81C0287-6843-4F85-8EAD-EDAD98BFB5A7}" type="sibTrans" cxnId="{43495553-8DE3-4345-B813-CA20509ADF9C}">
      <dgm:prSet/>
      <dgm:spPr/>
      <dgm:t>
        <a:bodyPr/>
        <a:lstStyle/>
        <a:p>
          <a:endParaRPr lang="en-GB"/>
        </a:p>
      </dgm:t>
    </dgm:pt>
    <dgm:pt modelId="{ABDF4F32-3BA5-4A96-B604-5B0EE58FA57F}">
      <dgm:prSet phldrT="[Text]"/>
      <dgm:spPr/>
      <dgm:t>
        <a:bodyPr/>
        <a:lstStyle/>
        <a:p>
          <a:r>
            <a:rPr lang="en-GB" dirty="0"/>
            <a:t>Mutual Funds</a:t>
          </a:r>
        </a:p>
      </dgm:t>
    </dgm:pt>
    <dgm:pt modelId="{053DFE28-8F8F-4694-ABAE-887C93D084E1}" type="parTrans" cxnId="{DEC200EB-2FED-438C-8902-BD579FD93259}">
      <dgm:prSet/>
      <dgm:spPr/>
      <dgm:t>
        <a:bodyPr/>
        <a:lstStyle/>
        <a:p>
          <a:endParaRPr lang="en-GB"/>
        </a:p>
      </dgm:t>
    </dgm:pt>
    <dgm:pt modelId="{8C16638E-2260-44B0-A574-8C18D148CC2F}" type="sibTrans" cxnId="{DEC200EB-2FED-438C-8902-BD579FD93259}">
      <dgm:prSet/>
      <dgm:spPr/>
      <dgm:t>
        <a:bodyPr/>
        <a:lstStyle/>
        <a:p>
          <a:endParaRPr lang="en-GB"/>
        </a:p>
      </dgm:t>
    </dgm:pt>
    <dgm:pt modelId="{49FDCEEC-D6E3-49B9-8853-B7402C291372}">
      <dgm:prSet phldrT="[Text]"/>
      <dgm:spPr/>
      <dgm:t>
        <a:bodyPr/>
        <a:lstStyle/>
        <a:p>
          <a:r>
            <a:rPr lang="en-GB" dirty="0"/>
            <a:t>Quant Investing</a:t>
          </a:r>
        </a:p>
      </dgm:t>
    </dgm:pt>
    <dgm:pt modelId="{923F492D-B365-404D-A12F-F75F80CC2B93}" type="parTrans" cxnId="{EAF68C61-CD01-499D-B678-A9D7457DD211}">
      <dgm:prSet/>
      <dgm:spPr/>
      <dgm:t>
        <a:bodyPr/>
        <a:lstStyle/>
        <a:p>
          <a:endParaRPr lang="en-GB"/>
        </a:p>
      </dgm:t>
    </dgm:pt>
    <dgm:pt modelId="{B8F6054E-36A6-470D-95F4-89F75FF35ABF}" type="sibTrans" cxnId="{EAF68C61-CD01-499D-B678-A9D7457DD211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DB7E77E0-C21D-47FB-9AA0-F979514C4FD5}" type="pres">
      <dgm:prSet presAssocID="{8943678A-FBE3-4E0D-AEF3-1399633CA112}" presName="parentLin" presStyleCnt="0"/>
      <dgm:spPr/>
    </dgm:pt>
    <dgm:pt modelId="{207E1DE6-57FD-4C27-AF3A-23356C5F33D8}" type="pres">
      <dgm:prSet presAssocID="{8943678A-FBE3-4E0D-AEF3-1399633CA112}" presName="parentLeftMargin" presStyleLbl="node1" presStyleIdx="0" presStyleCnt="1"/>
      <dgm:spPr/>
    </dgm:pt>
    <dgm:pt modelId="{74B33F83-CA7C-4899-AC5E-19F4B7FB1594}" type="pres">
      <dgm:prSet presAssocID="{8943678A-FBE3-4E0D-AEF3-1399633CA11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0134A3-87A2-46E5-A85D-36A5147BEE01}" type="pres">
      <dgm:prSet presAssocID="{8943678A-FBE3-4E0D-AEF3-1399633CA112}" presName="negativeSpace" presStyleCnt="0"/>
      <dgm:spPr/>
    </dgm:pt>
    <dgm:pt modelId="{58A3EC3C-E289-4AD1-924C-A726A4FFA039}" type="pres">
      <dgm:prSet presAssocID="{8943678A-FBE3-4E0D-AEF3-1399633CA11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CB14D20-4BD3-44DB-88BE-617FF093194D}" type="presOf" srcId="{49FDCEEC-D6E3-49B9-8853-B7402C291372}" destId="{58A3EC3C-E289-4AD1-924C-A726A4FFA039}" srcOrd="0" destOrd="1" presId="urn:microsoft.com/office/officeart/2005/8/layout/list1"/>
    <dgm:cxn modelId="{54078035-A62B-4344-BD48-E57E43E2A8FE}" type="presOf" srcId="{8943678A-FBE3-4E0D-AEF3-1399633CA112}" destId="{74B33F83-CA7C-4899-AC5E-19F4B7FB1594}" srcOrd="1" destOrd="0" presId="urn:microsoft.com/office/officeart/2005/8/layout/list1"/>
    <dgm:cxn modelId="{EAF68C61-CD01-499D-B678-A9D7457DD211}" srcId="{8943678A-FBE3-4E0D-AEF3-1399633CA112}" destId="{49FDCEEC-D6E3-49B9-8853-B7402C291372}" srcOrd="1" destOrd="0" parTransId="{923F492D-B365-404D-A12F-F75F80CC2B93}" sibTransId="{B8F6054E-36A6-470D-95F4-89F75FF35ABF}"/>
    <dgm:cxn modelId="{43495553-8DE3-4345-B813-CA20509ADF9C}" srcId="{AF568AE8-146A-47C8-B763-3E15069575B7}" destId="{8943678A-FBE3-4E0D-AEF3-1399633CA112}" srcOrd="0" destOrd="0" parTransId="{FD512701-8C7C-491F-940D-12B2A8F3013B}" sibTransId="{A81C0287-6843-4F85-8EAD-EDAD98BFB5A7}"/>
    <dgm:cxn modelId="{EFF6737F-A8FF-402D-973B-FE5A383E724F}" type="presOf" srcId="{ABDF4F32-3BA5-4A96-B604-5B0EE58FA57F}" destId="{58A3EC3C-E289-4AD1-924C-A726A4FFA039}" srcOrd="0" destOrd="0" presId="urn:microsoft.com/office/officeart/2005/8/layout/list1"/>
    <dgm:cxn modelId="{FAAF3082-8D76-43FE-8635-91B34449A58F}" type="presOf" srcId="{8943678A-FBE3-4E0D-AEF3-1399633CA112}" destId="{207E1DE6-57FD-4C27-AF3A-23356C5F33D8}" srcOrd="0" destOrd="0" presId="urn:microsoft.com/office/officeart/2005/8/layout/list1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DEC200EB-2FED-438C-8902-BD579FD93259}" srcId="{8943678A-FBE3-4E0D-AEF3-1399633CA112}" destId="{ABDF4F32-3BA5-4A96-B604-5B0EE58FA57F}" srcOrd="0" destOrd="0" parTransId="{053DFE28-8F8F-4694-ABAE-887C93D084E1}" sibTransId="{8C16638E-2260-44B0-A574-8C18D148CC2F}"/>
    <dgm:cxn modelId="{D38ACC41-74FF-4123-8F9A-72A3CEE8634F}" type="presParOf" srcId="{9E7ADB9A-2924-4D30-834D-D695FFC025AD}" destId="{DB7E77E0-C21D-47FB-9AA0-F979514C4FD5}" srcOrd="0" destOrd="0" presId="urn:microsoft.com/office/officeart/2005/8/layout/list1"/>
    <dgm:cxn modelId="{CAEEDD98-0C15-477F-BF24-F4AF701D8799}" type="presParOf" srcId="{DB7E77E0-C21D-47FB-9AA0-F979514C4FD5}" destId="{207E1DE6-57FD-4C27-AF3A-23356C5F33D8}" srcOrd="0" destOrd="0" presId="urn:microsoft.com/office/officeart/2005/8/layout/list1"/>
    <dgm:cxn modelId="{C2339E61-BD43-46FD-8E55-102B9558A14F}" type="presParOf" srcId="{DB7E77E0-C21D-47FB-9AA0-F979514C4FD5}" destId="{74B33F83-CA7C-4899-AC5E-19F4B7FB1594}" srcOrd="1" destOrd="0" presId="urn:microsoft.com/office/officeart/2005/8/layout/list1"/>
    <dgm:cxn modelId="{334D977B-A6C6-4A1A-9ABA-B3B094D42967}" type="presParOf" srcId="{9E7ADB9A-2924-4D30-834D-D695FFC025AD}" destId="{4A0134A3-87A2-46E5-A85D-36A5147BEE01}" srcOrd="1" destOrd="0" presId="urn:microsoft.com/office/officeart/2005/8/layout/list1"/>
    <dgm:cxn modelId="{7DB2B438-65C2-42A3-A358-D0A21B545061}" type="presParOf" srcId="{9E7ADB9A-2924-4D30-834D-D695FFC025AD}" destId="{58A3EC3C-E289-4AD1-924C-A726A4FFA0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568AE8-146A-47C8-B763-3E1506957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D9D29-1F10-4F98-A8BB-028CA08E3591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Alternatives</a:t>
          </a:r>
        </a:p>
      </dgm:t>
    </dgm:pt>
    <dgm:pt modelId="{07EA627A-D672-49BD-B203-C9B89036043C}" type="parTrans" cxnId="{096B9ED1-24E5-434A-9AAC-A7B378EACA75}">
      <dgm:prSet/>
      <dgm:spPr/>
      <dgm:t>
        <a:bodyPr/>
        <a:lstStyle/>
        <a:p>
          <a:endParaRPr lang="en-GB"/>
        </a:p>
      </dgm:t>
    </dgm:pt>
    <dgm:pt modelId="{A46B54B4-9874-4F4C-9841-D0ED29F3A144}" type="sibTrans" cxnId="{096B9ED1-24E5-434A-9AAC-A7B378EACA75}">
      <dgm:prSet/>
      <dgm:spPr/>
      <dgm:t>
        <a:bodyPr/>
        <a:lstStyle/>
        <a:p>
          <a:endParaRPr lang="en-GB"/>
        </a:p>
      </dgm:t>
    </dgm:pt>
    <dgm:pt modelId="{2284029D-8287-40E7-BF1D-917630A4F1C4}">
      <dgm:prSet phldrT="[Text]"/>
      <dgm:spPr/>
      <dgm:t>
        <a:bodyPr/>
        <a:lstStyle/>
        <a:p>
          <a:r>
            <a:rPr lang="en-GB" dirty="0"/>
            <a:t>Hedge Funds</a:t>
          </a:r>
        </a:p>
      </dgm:t>
    </dgm:pt>
    <dgm:pt modelId="{07258F92-0450-401F-A99A-E4E2CC17E82B}" type="parTrans" cxnId="{E1D980D6-598E-46AE-8FDC-B176407717B7}">
      <dgm:prSet/>
      <dgm:spPr/>
      <dgm:t>
        <a:bodyPr/>
        <a:lstStyle/>
        <a:p>
          <a:endParaRPr lang="en-GB"/>
        </a:p>
      </dgm:t>
    </dgm:pt>
    <dgm:pt modelId="{9B6B450D-3092-4CBC-B258-73643C35DD76}" type="sibTrans" cxnId="{E1D980D6-598E-46AE-8FDC-B176407717B7}">
      <dgm:prSet/>
      <dgm:spPr/>
      <dgm:t>
        <a:bodyPr/>
        <a:lstStyle/>
        <a:p>
          <a:endParaRPr lang="en-GB"/>
        </a:p>
      </dgm:t>
    </dgm:pt>
    <dgm:pt modelId="{8D7CCD64-6CEE-4E7C-964A-B831CDB0935E}">
      <dgm:prSet phldrT="[Text]"/>
      <dgm:spPr/>
      <dgm:t>
        <a:bodyPr/>
        <a:lstStyle/>
        <a:p>
          <a:r>
            <a:rPr lang="en-GB" dirty="0"/>
            <a:t>Private Equity</a:t>
          </a:r>
        </a:p>
      </dgm:t>
    </dgm:pt>
    <dgm:pt modelId="{FA6709B3-7FED-4478-BBE1-4E99F8A2BDB9}" type="parTrans" cxnId="{230DCC72-02E2-420E-97A2-B3C7D21F19D5}">
      <dgm:prSet/>
      <dgm:spPr/>
      <dgm:t>
        <a:bodyPr/>
        <a:lstStyle/>
        <a:p>
          <a:endParaRPr lang="en-GB"/>
        </a:p>
      </dgm:t>
    </dgm:pt>
    <dgm:pt modelId="{F8117FF6-559C-44CF-9C42-583227EDA460}" type="sibTrans" cxnId="{230DCC72-02E2-420E-97A2-B3C7D21F19D5}">
      <dgm:prSet/>
      <dgm:spPr/>
      <dgm:t>
        <a:bodyPr/>
        <a:lstStyle/>
        <a:p>
          <a:endParaRPr lang="en-GB"/>
        </a:p>
      </dgm:t>
    </dgm:pt>
    <dgm:pt modelId="{662A562B-5C70-4540-9883-FB6A5985B841}">
      <dgm:prSet phldrT="[Text]"/>
      <dgm:spPr/>
      <dgm:t>
        <a:bodyPr/>
        <a:lstStyle/>
        <a:p>
          <a:r>
            <a:rPr lang="en-GB" dirty="0"/>
            <a:t>Real Assets</a:t>
          </a:r>
        </a:p>
      </dgm:t>
    </dgm:pt>
    <dgm:pt modelId="{AE9504F7-2F40-4995-9284-E9A5202C7F4B}" type="parTrans" cxnId="{F041195D-B5EB-45CA-9C38-CF3131828E72}">
      <dgm:prSet/>
      <dgm:spPr/>
      <dgm:t>
        <a:bodyPr/>
        <a:lstStyle/>
        <a:p>
          <a:endParaRPr lang="en-GB"/>
        </a:p>
      </dgm:t>
    </dgm:pt>
    <dgm:pt modelId="{F996AD06-E597-4CD8-96C1-B318FFB43FA0}" type="sibTrans" cxnId="{F041195D-B5EB-45CA-9C38-CF3131828E72}">
      <dgm:prSet/>
      <dgm:spPr/>
      <dgm:t>
        <a:bodyPr/>
        <a:lstStyle/>
        <a:p>
          <a:endParaRPr lang="en-GB"/>
        </a:p>
      </dgm:t>
    </dgm:pt>
    <dgm:pt modelId="{19F5ED8A-8BA2-4933-8894-D6A5B5260343}">
      <dgm:prSet phldrT="[Text]"/>
      <dgm:spPr/>
      <dgm:t>
        <a:bodyPr/>
        <a:lstStyle/>
        <a:p>
          <a:r>
            <a:rPr lang="en-GB" dirty="0"/>
            <a:t>Venture Capital</a:t>
          </a:r>
        </a:p>
      </dgm:t>
    </dgm:pt>
    <dgm:pt modelId="{E12D4E0C-BC2F-4E73-BBD2-D60269287441}" type="parTrans" cxnId="{6B975886-97AB-4D01-B781-25D3C1C31D52}">
      <dgm:prSet/>
      <dgm:spPr/>
      <dgm:t>
        <a:bodyPr/>
        <a:lstStyle/>
        <a:p>
          <a:endParaRPr lang="en-GB"/>
        </a:p>
      </dgm:t>
    </dgm:pt>
    <dgm:pt modelId="{B4431E17-515B-451D-BAFA-BBD9A87C38AB}" type="sibTrans" cxnId="{6B975886-97AB-4D01-B781-25D3C1C31D52}">
      <dgm:prSet/>
      <dgm:spPr/>
      <dgm:t>
        <a:bodyPr/>
        <a:lstStyle/>
        <a:p>
          <a:endParaRPr lang="en-GB"/>
        </a:p>
      </dgm:t>
    </dgm:pt>
    <dgm:pt modelId="{9E7ADB9A-2924-4D30-834D-D695FFC025AD}" type="pres">
      <dgm:prSet presAssocID="{AF568AE8-146A-47C8-B763-3E15069575B7}" presName="linear" presStyleCnt="0">
        <dgm:presLayoutVars>
          <dgm:dir/>
          <dgm:animLvl val="lvl"/>
          <dgm:resizeHandles val="exact"/>
        </dgm:presLayoutVars>
      </dgm:prSet>
      <dgm:spPr/>
    </dgm:pt>
    <dgm:pt modelId="{FD6D3B60-393C-4717-87A4-93C9B1197F5D}" type="pres">
      <dgm:prSet presAssocID="{EECD9D29-1F10-4F98-A8BB-028CA08E3591}" presName="parentLin" presStyleCnt="0"/>
      <dgm:spPr/>
    </dgm:pt>
    <dgm:pt modelId="{C24D0F60-15CF-4EB3-B3BE-451869545576}" type="pres">
      <dgm:prSet presAssocID="{EECD9D29-1F10-4F98-A8BB-028CA08E3591}" presName="parentLeftMargin" presStyleLbl="node1" presStyleIdx="0" presStyleCnt="1"/>
      <dgm:spPr/>
    </dgm:pt>
    <dgm:pt modelId="{E30517ED-A33E-4391-AEA9-A221709ABCD5}" type="pres">
      <dgm:prSet presAssocID="{EECD9D29-1F10-4F98-A8BB-028CA08E35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131FD7-A6AF-4E41-9AC0-1EEB7F11651B}" type="pres">
      <dgm:prSet presAssocID="{EECD9D29-1F10-4F98-A8BB-028CA08E3591}" presName="negativeSpace" presStyleCnt="0"/>
      <dgm:spPr/>
    </dgm:pt>
    <dgm:pt modelId="{822DE881-A1B2-46A3-B6BE-931D5366E845}" type="pres">
      <dgm:prSet presAssocID="{EECD9D29-1F10-4F98-A8BB-028CA08E359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5813A5B-A9E1-4DFD-9B8A-A438DD73A9A7}" type="presOf" srcId="{EECD9D29-1F10-4F98-A8BB-028CA08E3591}" destId="{C24D0F60-15CF-4EB3-B3BE-451869545576}" srcOrd="0" destOrd="0" presId="urn:microsoft.com/office/officeart/2005/8/layout/list1"/>
    <dgm:cxn modelId="{F041195D-B5EB-45CA-9C38-CF3131828E72}" srcId="{EECD9D29-1F10-4F98-A8BB-028CA08E3591}" destId="{662A562B-5C70-4540-9883-FB6A5985B841}" srcOrd="2" destOrd="0" parTransId="{AE9504F7-2F40-4995-9284-E9A5202C7F4B}" sibTransId="{F996AD06-E597-4CD8-96C1-B318FFB43FA0}"/>
    <dgm:cxn modelId="{E1CFC961-3567-4AD5-A1E9-3E9D414DC41A}" type="presOf" srcId="{19F5ED8A-8BA2-4933-8894-D6A5B5260343}" destId="{822DE881-A1B2-46A3-B6BE-931D5366E845}" srcOrd="0" destOrd="3" presId="urn:microsoft.com/office/officeart/2005/8/layout/list1"/>
    <dgm:cxn modelId="{230DCC72-02E2-420E-97A2-B3C7D21F19D5}" srcId="{EECD9D29-1F10-4F98-A8BB-028CA08E3591}" destId="{8D7CCD64-6CEE-4E7C-964A-B831CDB0935E}" srcOrd="1" destOrd="0" parTransId="{FA6709B3-7FED-4478-BBE1-4E99F8A2BDB9}" sibTransId="{F8117FF6-559C-44CF-9C42-583227EDA460}"/>
    <dgm:cxn modelId="{E7BFC076-264A-4746-A2AB-306BDDFE86AD}" type="presOf" srcId="{8D7CCD64-6CEE-4E7C-964A-B831CDB0935E}" destId="{822DE881-A1B2-46A3-B6BE-931D5366E845}" srcOrd="0" destOrd="1" presId="urn:microsoft.com/office/officeart/2005/8/layout/list1"/>
    <dgm:cxn modelId="{6B975886-97AB-4D01-B781-25D3C1C31D52}" srcId="{EECD9D29-1F10-4F98-A8BB-028CA08E3591}" destId="{19F5ED8A-8BA2-4933-8894-D6A5B5260343}" srcOrd="3" destOrd="0" parTransId="{E12D4E0C-BC2F-4E73-BBD2-D60269287441}" sibTransId="{B4431E17-515B-451D-BAFA-BBD9A87C38AB}"/>
    <dgm:cxn modelId="{096B9ED1-24E5-434A-9AAC-A7B378EACA75}" srcId="{AF568AE8-146A-47C8-B763-3E15069575B7}" destId="{EECD9D29-1F10-4F98-A8BB-028CA08E3591}" srcOrd="0" destOrd="0" parTransId="{07EA627A-D672-49BD-B203-C9B89036043C}" sibTransId="{A46B54B4-9874-4F4C-9841-D0ED29F3A144}"/>
    <dgm:cxn modelId="{DD49ACD2-6607-4352-8C66-74C725882280}" type="presOf" srcId="{AF568AE8-146A-47C8-B763-3E15069575B7}" destId="{9E7ADB9A-2924-4D30-834D-D695FFC025AD}" srcOrd="0" destOrd="0" presId="urn:microsoft.com/office/officeart/2005/8/layout/list1"/>
    <dgm:cxn modelId="{E1D980D6-598E-46AE-8FDC-B176407717B7}" srcId="{EECD9D29-1F10-4F98-A8BB-028CA08E3591}" destId="{2284029D-8287-40E7-BF1D-917630A4F1C4}" srcOrd="0" destOrd="0" parTransId="{07258F92-0450-401F-A99A-E4E2CC17E82B}" sibTransId="{9B6B450D-3092-4CBC-B258-73643C35DD76}"/>
    <dgm:cxn modelId="{F61DD4E1-EADB-488B-A622-C66242515711}" type="presOf" srcId="{EECD9D29-1F10-4F98-A8BB-028CA08E3591}" destId="{E30517ED-A33E-4391-AEA9-A221709ABCD5}" srcOrd="1" destOrd="0" presId="urn:microsoft.com/office/officeart/2005/8/layout/list1"/>
    <dgm:cxn modelId="{0E3799E3-E6EE-4A7E-AD2D-F0AE51D93B81}" type="presOf" srcId="{662A562B-5C70-4540-9883-FB6A5985B841}" destId="{822DE881-A1B2-46A3-B6BE-931D5366E845}" srcOrd="0" destOrd="2" presId="urn:microsoft.com/office/officeart/2005/8/layout/list1"/>
    <dgm:cxn modelId="{D25008F4-7605-4837-9FB4-08D5F07BABFA}" type="presOf" srcId="{2284029D-8287-40E7-BF1D-917630A4F1C4}" destId="{822DE881-A1B2-46A3-B6BE-931D5366E845}" srcOrd="0" destOrd="0" presId="urn:microsoft.com/office/officeart/2005/8/layout/list1"/>
    <dgm:cxn modelId="{D8A926CA-46EF-46DF-9DF7-AD608D16DF64}" type="presParOf" srcId="{9E7ADB9A-2924-4D30-834D-D695FFC025AD}" destId="{FD6D3B60-393C-4717-87A4-93C9B1197F5D}" srcOrd="0" destOrd="0" presId="urn:microsoft.com/office/officeart/2005/8/layout/list1"/>
    <dgm:cxn modelId="{DEA0461B-C667-40E7-82B2-5F008B942632}" type="presParOf" srcId="{FD6D3B60-393C-4717-87A4-93C9B1197F5D}" destId="{C24D0F60-15CF-4EB3-B3BE-451869545576}" srcOrd="0" destOrd="0" presId="urn:microsoft.com/office/officeart/2005/8/layout/list1"/>
    <dgm:cxn modelId="{B08C8AAB-730F-4BF8-8496-4799E70D3AD7}" type="presParOf" srcId="{FD6D3B60-393C-4717-87A4-93C9B1197F5D}" destId="{E30517ED-A33E-4391-AEA9-A221709ABCD5}" srcOrd="1" destOrd="0" presId="urn:microsoft.com/office/officeart/2005/8/layout/list1"/>
    <dgm:cxn modelId="{94B36EA1-6436-4551-B5BC-EACE0AC37399}" type="presParOf" srcId="{9E7ADB9A-2924-4D30-834D-D695FFC025AD}" destId="{AC131FD7-A6AF-4E41-9AC0-1EEB7F11651B}" srcOrd="1" destOrd="0" presId="urn:microsoft.com/office/officeart/2005/8/layout/list1"/>
    <dgm:cxn modelId="{C8C6DDE2-0F96-41AE-A7AD-B41FEC1340BA}" type="presParOf" srcId="{9E7ADB9A-2924-4D30-834D-D695FFC025AD}" destId="{822DE881-A1B2-46A3-B6BE-931D5366E8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E881-A1B2-46A3-B6BE-931D5366E845}">
      <dsp:nvSpPr>
        <dsp:cNvPr id="0" name=""/>
        <dsp:cNvSpPr/>
      </dsp:nvSpPr>
      <dsp:spPr>
        <a:xfrm>
          <a:off x="0" y="366560"/>
          <a:ext cx="449072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499872" rIns="3485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Primary Markets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Secondary Markets</a:t>
          </a:r>
        </a:p>
      </dsp:txBody>
      <dsp:txXfrm>
        <a:off x="0" y="366560"/>
        <a:ext cx="4490720" cy="1398600"/>
      </dsp:txXfrm>
    </dsp:sp>
    <dsp:sp modelId="{E30517ED-A33E-4391-AEA9-A221709ABCD5}">
      <dsp:nvSpPr>
        <dsp:cNvPr id="0" name=""/>
        <dsp:cNvSpPr/>
      </dsp:nvSpPr>
      <dsp:spPr>
        <a:xfrm>
          <a:off x="224536" y="12320"/>
          <a:ext cx="3143504" cy="7084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Financial Service</a:t>
          </a:r>
        </a:p>
      </dsp:txBody>
      <dsp:txXfrm>
        <a:off x="259121" y="46905"/>
        <a:ext cx="3074334" cy="639310"/>
      </dsp:txXfrm>
    </dsp:sp>
    <dsp:sp modelId="{58A3EC3C-E289-4AD1-924C-A726A4FFA039}">
      <dsp:nvSpPr>
        <dsp:cNvPr id="0" name=""/>
        <dsp:cNvSpPr/>
      </dsp:nvSpPr>
      <dsp:spPr>
        <a:xfrm>
          <a:off x="0" y="2249001"/>
          <a:ext cx="449072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499872" rIns="3485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Rainmakers and Team Work</a:t>
          </a:r>
        </a:p>
      </dsp:txBody>
      <dsp:txXfrm>
        <a:off x="0" y="2249001"/>
        <a:ext cx="4490720" cy="1020600"/>
      </dsp:txXfrm>
    </dsp:sp>
    <dsp:sp modelId="{74B33F83-CA7C-4899-AC5E-19F4B7FB1594}">
      <dsp:nvSpPr>
        <dsp:cNvPr id="0" name=""/>
        <dsp:cNvSpPr/>
      </dsp:nvSpPr>
      <dsp:spPr>
        <a:xfrm>
          <a:off x="224536" y="1894761"/>
          <a:ext cx="3143504" cy="7084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Culture</a:t>
          </a:r>
        </a:p>
      </dsp:txBody>
      <dsp:txXfrm>
        <a:off x="259121" y="1929346"/>
        <a:ext cx="3074334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E881-A1B2-46A3-B6BE-931D5366E845}">
      <dsp:nvSpPr>
        <dsp:cNvPr id="0" name=""/>
        <dsp:cNvSpPr/>
      </dsp:nvSpPr>
      <dsp:spPr>
        <a:xfrm>
          <a:off x="0" y="419886"/>
          <a:ext cx="449072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562356" rIns="34853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Investing</a:t>
          </a:r>
        </a:p>
      </dsp:txBody>
      <dsp:txXfrm>
        <a:off x="0" y="419886"/>
        <a:ext cx="4490720" cy="1148175"/>
      </dsp:txXfrm>
    </dsp:sp>
    <dsp:sp modelId="{E30517ED-A33E-4391-AEA9-A221709ABCD5}">
      <dsp:nvSpPr>
        <dsp:cNvPr id="0" name=""/>
        <dsp:cNvSpPr/>
      </dsp:nvSpPr>
      <dsp:spPr>
        <a:xfrm>
          <a:off x="224536" y="21365"/>
          <a:ext cx="3143504" cy="7970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Financial Service</a:t>
          </a:r>
        </a:p>
      </dsp:txBody>
      <dsp:txXfrm>
        <a:off x="263444" y="60273"/>
        <a:ext cx="3065688" cy="719224"/>
      </dsp:txXfrm>
    </dsp:sp>
    <dsp:sp modelId="{58A3EC3C-E289-4AD1-924C-A726A4FFA039}">
      <dsp:nvSpPr>
        <dsp:cNvPr id="0" name=""/>
        <dsp:cNvSpPr/>
      </dsp:nvSpPr>
      <dsp:spPr>
        <a:xfrm>
          <a:off x="0" y="2112381"/>
          <a:ext cx="449072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562356" rIns="34853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More of a Team Game</a:t>
          </a:r>
        </a:p>
      </dsp:txBody>
      <dsp:txXfrm>
        <a:off x="0" y="2112381"/>
        <a:ext cx="4490720" cy="1148175"/>
      </dsp:txXfrm>
    </dsp:sp>
    <dsp:sp modelId="{74B33F83-CA7C-4899-AC5E-19F4B7FB1594}">
      <dsp:nvSpPr>
        <dsp:cNvPr id="0" name=""/>
        <dsp:cNvSpPr/>
      </dsp:nvSpPr>
      <dsp:spPr>
        <a:xfrm>
          <a:off x="224536" y="1713861"/>
          <a:ext cx="3143504" cy="7970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Culture</a:t>
          </a:r>
        </a:p>
      </dsp:txBody>
      <dsp:txXfrm>
        <a:off x="263444" y="1752769"/>
        <a:ext cx="3065688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EC3C-E289-4AD1-924C-A726A4FFA039}">
      <dsp:nvSpPr>
        <dsp:cNvPr id="0" name=""/>
        <dsp:cNvSpPr/>
      </dsp:nvSpPr>
      <dsp:spPr>
        <a:xfrm>
          <a:off x="0" y="1335546"/>
          <a:ext cx="449072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458216" rIns="34853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AKA Investment Banking</a:t>
          </a:r>
        </a:p>
      </dsp:txBody>
      <dsp:txXfrm>
        <a:off x="0" y="1335546"/>
        <a:ext cx="4490720" cy="935550"/>
      </dsp:txXfrm>
    </dsp:sp>
    <dsp:sp modelId="{74B33F83-CA7C-4899-AC5E-19F4B7FB1594}">
      <dsp:nvSpPr>
        <dsp:cNvPr id="0" name=""/>
        <dsp:cNvSpPr/>
      </dsp:nvSpPr>
      <dsp:spPr>
        <a:xfrm>
          <a:off x="224536" y="1010826"/>
          <a:ext cx="3143504" cy="6494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Primary Capital Markets</a:t>
          </a:r>
        </a:p>
      </dsp:txBody>
      <dsp:txXfrm>
        <a:off x="256239" y="1042529"/>
        <a:ext cx="3080098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F597A-7B8F-40E0-BEB5-AEC4CD028DFE}">
      <dsp:nvSpPr>
        <dsp:cNvPr id="0" name=""/>
        <dsp:cNvSpPr/>
      </dsp:nvSpPr>
      <dsp:spPr>
        <a:xfrm>
          <a:off x="0" y="833301"/>
          <a:ext cx="4490720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583184" rIns="34853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AKA Trading/Markets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+ Prime Brokerage (Hedge Funds)</a:t>
          </a:r>
        </a:p>
      </dsp:txBody>
      <dsp:txXfrm>
        <a:off x="0" y="833301"/>
        <a:ext cx="4490720" cy="2028600"/>
      </dsp:txXfrm>
    </dsp:sp>
    <dsp:sp modelId="{8939F268-F4EE-4F24-89BB-0C2CDA1B259A}">
      <dsp:nvSpPr>
        <dsp:cNvPr id="0" name=""/>
        <dsp:cNvSpPr/>
      </dsp:nvSpPr>
      <dsp:spPr>
        <a:xfrm>
          <a:off x="224536" y="420021"/>
          <a:ext cx="3143504" cy="826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Secondary Markets</a:t>
          </a:r>
        </a:p>
      </dsp:txBody>
      <dsp:txXfrm>
        <a:off x="264885" y="460370"/>
        <a:ext cx="3062806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E881-A1B2-46A3-B6BE-931D5366E845}">
      <dsp:nvSpPr>
        <dsp:cNvPr id="0" name=""/>
        <dsp:cNvSpPr/>
      </dsp:nvSpPr>
      <dsp:spPr>
        <a:xfrm>
          <a:off x="0" y="1363311"/>
          <a:ext cx="449072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416560" rIns="3485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ETFs</a:t>
          </a:r>
        </a:p>
      </dsp:txBody>
      <dsp:txXfrm>
        <a:off x="0" y="1363311"/>
        <a:ext cx="4490720" cy="850500"/>
      </dsp:txXfrm>
    </dsp:sp>
    <dsp:sp modelId="{E30517ED-A33E-4391-AEA9-A221709ABCD5}">
      <dsp:nvSpPr>
        <dsp:cNvPr id="0" name=""/>
        <dsp:cNvSpPr/>
      </dsp:nvSpPr>
      <dsp:spPr>
        <a:xfrm>
          <a:off x="224536" y="1068111"/>
          <a:ext cx="3143504" cy="5904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Passive Fund Management</a:t>
          </a:r>
        </a:p>
      </dsp:txBody>
      <dsp:txXfrm>
        <a:off x="253357" y="1096932"/>
        <a:ext cx="3085862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EC3C-E289-4AD1-924C-A726A4FFA039}">
      <dsp:nvSpPr>
        <dsp:cNvPr id="0" name=""/>
        <dsp:cNvSpPr/>
      </dsp:nvSpPr>
      <dsp:spPr>
        <a:xfrm>
          <a:off x="0" y="1184053"/>
          <a:ext cx="449072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437388" rIns="3485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Mutual Funds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Quant Investing</a:t>
          </a:r>
        </a:p>
      </dsp:txBody>
      <dsp:txXfrm>
        <a:off x="0" y="1184053"/>
        <a:ext cx="4490720" cy="1223775"/>
      </dsp:txXfrm>
    </dsp:sp>
    <dsp:sp modelId="{74B33F83-CA7C-4899-AC5E-19F4B7FB1594}">
      <dsp:nvSpPr>
        <dsp:cNvPr id="0" name=""/>
        <dsp:cNvSpPr/>
      </dsp:nvSpPr>
      <dsp:spPr>
        <a:xfrm>
          <a:off x="224536" y="874093"/>
          <a:ext cx="3143504" cy="6199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Active Fund Management</a:t>
          </a:r>
        </a:p>
      </dsp:txBody>
      <dsp:txXfrm>
        <a:off x="254798" y="904355"/>
        <a:ext cx="3082980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E881-A1B2-46A3-B6BE-931D5366E845}">
      <dsp:nvSpPr>
        <dsp:cNvPr id="0" name=""/>
        <dsp:cNvSpPr/>
      </dsp:nvSpPr>
      <dsp:spPr>
        <a:xfrm>
          <a:off x="0" y="492110"/>
          <a:ext cx="4490720" cy="274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530" tIns="624840" rIns="34853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Hedge Funds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Private Equity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Real Assets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Venture Capital</a:t>
          </a:r>
        </a:p>
      </dsp:txBody>
      <dsp:txXfrm>
        <a:off x="0" y="492110"/>
        <a:ext cx="4490720" cy="2740500"/>
      </dsp:txXfrm>
    </dsp:sp>
    <dsp:sp modelId="{E30517ED-A33E-4391-AEA9-A221709ABCD5}">
      <dsp:nvSpPr>
        <dsp:cNvPr id="0" name=""/>
        <dsp:cNvSpPr/>
      </dsp:nvSpPr>
      <dsp:spPr>
        <a:xfrm>
          <a:off x="224536" y="49310"/>
          <a:ext cx="3143504" cy="8856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17" tIns="0" rIns="11881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Alternatives</a:t>
          </a:r>
        </a:p>
      </dsp:txBody>
      <dsp:txXfrm>
        <a:off x="267767" y="92541"/>
        <a:ext cx="3057042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664DD-F7D7-4A07-BD70-5BD53F6D849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1F15-BE78-4644-A5D8-173CA02F0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0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BEA3-7F65-412A-BB4A-CBAA1A57B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819F7-F205-4C00-BBFE-2BBED273F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C782-7482-4A7A-91A1-FCA07154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6089-CF41-458A-80C0-D5692EF3D655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AC63-C98F-4789-88C8-F0056E29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22031-BE53-400C-9A37-E8767B2E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6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A033-CAE5-4745-93C5-DC7355DC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A1A1B-E6C9-4FFF-AF14-17F866CB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5C048-BC1F-4583-B858-FF8F56A5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08C-977F-4B18-8268-DD564C793C55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13DE8-AB58-4E17-A52E-67369C13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D18BA-9572-4001-9D5B-D57E3DA7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2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67B2B-0DAF-47FB-A003-81EE5AC26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1B421-80D5-44F8-B4F3-71A4D3C64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039F2-3022-48C9-B277-EA930B6B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1BFC-6A78-415D-B93E-BDFA96FBD446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DC2B-9947-468C-BFF7-DD8C4D4E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E44A-8C03-4485-BCF7-03115573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0E0E-7E2A-4953-854B-478F52FF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CE55-BB0B-41B6-BFA8-F2356445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A8AE-2D68-4CBA-A05D-E94E7BE5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3B66-16EF-4AE9-9D9B-5A1BC11579C3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641D2-F9E4-4721-A0FB-EA4397B1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7DFB7-EEA0-4A09-9753-352DE541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A83D-CF09-452A-970F-DF497E36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B552A-037B-414C-A10B-EDB312C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0333-3A0C-41ED-A8D3-7FD0BD64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870A-75D4-490D-AA72-163752AD0685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C4547-04A1-4733-B276-06FC1F00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19B7-60D6-436C-BD60-FD591139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7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20F4-6A51-4F74-ACDC-7A1D465E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4F23-D4A2-4A88-83EF-E93BC35A6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5DD34-DD3F-4066-9C90-1C99F05F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997CA-0D80-46A1-B440-B1AC7A44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5D8B-185F-4D0B-BBBC-9CD59CA24BDA}" type="datetime1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A61CD-BB0D-4FE5-BE86-C1AFDE51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03BA2-5353-4637-994A-A4F46699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98A2-ABA1-445A-A740-D1BE30A3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5EAA9-2C97-4F66-BA66-34207376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9A39C-44D0-4641-B776-D8A3985CC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05447-BB0D-4756-B109-1BFA35C1B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D3036-8F8D-4932-A627-F29E90B35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55D94-7D0F-447D-878A-C23787A6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6018-A08E-4E65-A196-0BB0152B32EE}" type="datetime1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D8647-AEF9-4BAF-B8BA-A1CC1E2A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E738D-281C-4E6B-A0A9-3FF46DA4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4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B812-52D9-43D6-86A5-EDF69653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59795-340E-46F7-BECD-9E9F7381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1EF-2EE8-47C5-B5AE-A3A96A5AEE03}" type="datetime1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7F6B6-CB9D-444A-89E8-95D5194D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76A80-1D9B-4663-8502-D4A4A275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D39B1-39F6-492C-B346-818B336A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7857-DE73-4167-957B-8E0D01DF7D90}" type="datetime1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8A1E3-D10A-4D82-9A04-301B0732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EB30D-271C-430B-9E3C-4C3949B8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3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E6BA-1885-4197-850E-6B9F6D4D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3AB2-BFD9-421F-9E3A-37D6F75B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17BCB-B2AC-4C81-AFEF-B91314724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1C6F6-F178-492F-B45F-1FED553B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DE1B-4890-4277-B96E-43B48823FF93}" type="datetime1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C8E7C-CA6F-4ECC-A40F-51EB25C4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FDD3B-E066-401C-97BF-551C770F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54A2-86BE-4A49-B01F-6E15579B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06F4C-AF0D-48A4-A318-44E0878E7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F1F99-14D9-4445-B376-A182FD225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9A1A7-E0B2-4A89-8F9C-DC518AD9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2469-714B-43B5-BDA3-E6F444FAB080}" type="datetime1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806D9-09BE-4359-BDFD-A6BB858D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775A7-5A79-44A4-97F4-14D5246C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EECB7-29AE-45ED-A1C5-665EA1A0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9AB9F-FAE0-4E04-A6DD-1DD5EA43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EB2D7-884E-419C-85FA-74C4220A5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D6AC-8A78-45AF-9736-4D9E69CE1C6D}" type="datetime1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7778-7F2A-4429-9767-057275A24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0BC4-3CDA-4AA2-AC85-BB8360D2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4A25-A42C-43B4-98EF-5EBEA5B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7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6.png"/><Relationship Id="rId4" Type="http://schemas.openxmlformats.org/officeDocument/2006/relationships/diagramData" Target="../diagrams/data5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6.png"/><Relationship Id="rId4" Type="http://schemas.openxmlformats.org/officeDocument/2006/relationships/diagramData" Target="../diagrams/data6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0.png"/><Relationship Id="rId4" Type="http://schemas.openxmlformats.org/officeDocument/2006/relationships/diagramData" Target="../diagrams/data7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CA38C9-B32E-4942-810F-92E610EEF6AC}"/>
              </a:ext>
            </a:extLst>
          </p:cNvPr>
          <p:cNvSpPr txBox="1"/>
          <p:nvPr/>
        </p:nvSpPr>
        <p:spPr>
          <a:xfrm>
            <a:off x="823912" y="50036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they sold me……..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A411CC-8313-499C-BA15-C6D5FF06AB83}"/>
              </a:ext>
            </a:extLst>
          </p:cNvPr>
          <p:cNvGrpSpPr/>
          <p:nvPr/>
        </p:nvGrpSpPr>
        <p:grpSpPr>
          <a:xfrm>
            <a:off x="603639" y="2175161"/>
            <a:ext cx="10223055" cy="3269656"/>
            <a:chOff x="192328" y="1895927"/>
            <a:chExt cx="10223055" cy="326965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BFAA2D5-84FB-44EE-A803-5957A0EEAAF4}"/>
                </a:ext>
              </a:extLst>
            </p:cNvPr>
            <p:cNvGrpSpPr/>
            <p:nvPr/>
          </p:nvGrpSpPr>
          <p:grpSpPr>
            <a:xfrm>
              <a:off x="805435" y="1895927"/>
              <a:ext cx="8938306" cy="3269656"/>
              <a:chOff x="327171" y="2309753"/>
              <a:chExt cx="8938306" cy="3269656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0E1BCC8-7287-439B-A581-1C2342CB3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7171" y="2309753"/>
                <a:ext cx="8721438" cy="3269656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A75705-3076-470A-BCDF-BF6844395D43}"/>
                  </a:ext>
                </a:extLst>
              </p:cNvPr>
              <p:cNvSpPr txBox="1"/>
              <p:nvPr/>
            </p:nvSpPr>
            <p:spPr>
              <a:xfrm>
                <a:off x="8612734" y="3348210"/>
                <a:ext cx="6527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/>
                  <a:t>2022</a:t>
                </a: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3DC820F-DD58-4C25-A818-02C70F75D4CD}"/>
                  </a:ext>
                </a:extLst>
              </p:cNvPr>
              <p:cNvGrpSpPr/>
              <p:nvPr/>
            </p:nvGrpSpPr>
            <p:grpSpPr>
              <a:xfrm>
                <a:off x="6694859" y="2662589"/>
                <a:ext cx="299999" cy="178538"/>
                <a:chOff x="7328251" y="1539319"/>
                <a:chExt cx="399996" cy="201426"/>
              </a:xfrm>
            </p:grpSpPr>
            <p:pic>
              <p:nvPicPr>
                <p:cNvPr id="59" name="Graphic 58" descr="Dollar with solid fill">
                  <a:extLst>
                    <a:ext uri="{FF2B5EF4-FFF2-40B4-BE49-F238E27FC236}">
                      <a16:creationId xmlns:a16="http://schemas.microsoft.com/office/drawing/2014/main" id="{714496FB-0E99-482F-9168-D7468F63E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251" y="1539319"/>
                  <a:ext cx="199998" cy="199998"/>
                </a:xfrm>
                <a:prstGeom prst="rect">
                  <a:avLst/>
                </a:prstGeom>
              </p:spPr>
            </p:pic>
            <p:pic>
              <p:nvPicPr>
                <p:cNvPr id="60" name="Graphic 59" descr="Dollar with solid fill">
                  <a:extLst>
                    <a:ext uri="{FF2B5EF4-FFF2-40B4-BE49-F238E27FC236}">
                      <a16:creationId xmlns:a16="http://schemas.microsoft.com/office/drawing/2014/main" id="{27B7E226-B6C7-4887-B00B-32AA431DB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8250" y="1540747"/>
                  <a:ext cx="199998" cy="199998"/>
                </a:xfrm>
                <a:prstGeom prst="rect">
                  <a:avLst/>
                </a:prstGeom>
              </p:spPr>
            </p:pic>
            <p:pic>
              <p:nvPicPr>
                <p:cNvPr id="61" name="Graphic 60" descr="Dollar with solid fill">
                  <a:extLst>
                    <a:ext uri="{FF2B5EF4-FFF2-40B4-BE49-F238E27FC236}">
                      <a16:creationId xmlns:a16="http://schemas.microsoft.com/office/drawing/2014/main" id="{2FB2B984-4C46-418A-906D-33D69351FC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249" y="1539319"/>
                  <a:ext cx="199998" cy="199998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99882BF-83F8-4381-A36B-A1DCB4246E29}"/>
                  </a:ext>
                </a:extLst>
              </p:cNvPr>
              <p:cNvGrpSpPr/>
              <p:nvPr/>
            </p:nvGrpSpPr>
            <p:grpSpPr>
              <a:xfrm>
                <a:off x="6694858" y="3213379"/>
                <a:ext cx="299999" cy="178538"/>
                <a:chOff x="7328251" y="1539319"/>
                <a:chExt cx="399996" cy="201426"/>
              </a:xfrm>
            </p:grpSpPr>
            <p:pic>
              <p:nvPicPr>
                <p:cNvPr id="56" name="Graphic 55" descr="Dollar with solid fill">
                  <a:extLst>
                    <a:ext uri="{FF2B5EF4-FFF2-40B4-BE49-F238E27FC236}">
                      <a16:creationId xmlns:a16="http://schemas.microsoft.com/office/drawing/2014/main" id="{30F9F043-DA01-4BC2-A9A6-5BCD14923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251" y="1539319"/>
                  <a:ext cx="199998" cy="199998"/>
                </a:xfrm>
                <a:prstGeom prst="rect">
                  <a:avLst/>
                </a:prstGeom>
              </p:spPr>
            </p:pic>
            <p:pic>
              <p:nvPicPr>
                <p:cNvPr id="57" name="Graphic 56" descr="Dollar with solid fill">
                  <a:extLst>
                    <a:ext uri="{FF2B5EF4-FFF2-40B4-BE49-F238E27FC236}">
                      <a16:creationId xmlns:a16="http://schemas.microsoft.com/office/drawing/2014/main" id="{E028F482-A596-4DDA-91A6-AF8B6BB339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8250" y="1540747"/>
                  <a:ext cx="199998" cy="199998"/>
                </a:xfrm>
                <a:prstGeom prst="rect">
                  <a:avLst/>
                </a:prstGeom>
              </p:spPr>
            </p:pic>
            <p:pic>
              <p:nvPicPr>
                <p:cNvPr id="58" name="Graphic 57" descr="Dollar with solid fill">
                  <a:extLst>
                    <a:ext uri="{FF2B5EF4-FFF2-40B4-BE49-F238E27FC236}">
                      <a16:creationId xmlns:a16="http://schemas.microsoft.com/office/drawing/2014/main" id="{6C6265CC-87B9-4475-9969-00AB1EC48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249" y="1539319"/>
                  <a:ext cx="199998" cy="19999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ECEDC0B-07CC-4AAE-9602-C85C0A535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328" y="2740476"/>
              <a:ext cx="729724" cy="100337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53C517-6B04-4D66-A64D-381E3D1FF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8118" y="2736701"/>
              <a:ext cx="707265" cy="100714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18ECB3C-1DF2-4BED-A399-DBA66F58E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4153" y="4293895"/>
            <a:ext cx="1605081" cy="96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D01AB-A91E-400B-B8F5-7AE29947B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5747" y="0"/>
            <a:ext cx="1021208" cy="10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SELL SIDE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D642C6-E129-4252-A332-40A274F9B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907891"/>
              </p:ext>
            </p:extLst>
          </p:nvPr>
        </p:nvGraphicFramePr>
        <p:xfrm>
          <a:off x="821243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C52B1-F290-415A-A710-F11E9171F9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922" y="2525869"/>
            <a:ext cx="5364871" cy="35335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BA58F2-30F0-4C7B-802C-8AB9C8477343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Bake Off #2 – Primary vs Secondary Markets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42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BBCDD-816A-46F3-BD86-80C43DDB9E30}"/>
              </a:ext>
            </a:extLst>
          </p:cNvPr>
          <p:cNvSpPr txBox="1"/>
          <p:nvPr/>
        </p:nvSpPr>
        <p:spPr>
          <a:xfrm>
            <a:off x="690173" y="47549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THOUGHTS FOR INTERVIEWING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C8DAA-64E0-43C4-BEEC-B5254361FD85}"/>
              </a:ext>
            </a:extLst>
          </p:cNvPr>
          <p:cNvSpPr txBox="1"/>
          <p:nvPr/>
        </p:nvSpPr>
        <p:spPr>
          <a:xfrm>
            <a:off x="690172" y="1918422"/>
            <a:ext cx="10544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skills are needed for secondary markets?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#data-science </a:t>
            </a:r>
          </a:p>
          <a:p>
            <a:r>
              <a:rPr lang="en-GB" sz="3600" dirty="0"/>
              <a:t>#econometrics </a:t>
            </a:r>
          </a:p>
          <a:p>
            <a:r>
              <a:rPr lang="en-GB" sz="3600" dirty="0"/>
              <a:t>#process-and-scale</a:t>
            </a:r>
          </a:p>
          <a:p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9B6BB-2B2F-4BD8-ACB5-1A19B126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96" y="3210814"/>
            <a:ext cx="6116251" cy="26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Employment Bake Off</a:t>
            </a:r>
            <a:endParaRPr lang="en-GB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SELL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840AA19-039C-4141-8DD9-ECA11D906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929647"/>
              </p:ext>
            </p:extLst>
          </p:nvPr>
        </p:nvGraphicFramePr>
        <p:xfrm>
          <a:off x="6877367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DE7C48-D5C0-48A6-B152-AD122A66E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018" y="2525865"/>
            <a:ext cx="4629025" cy="33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463B2-741F-46F1-B8CF-84722691A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5663" y="5503493"/>
            <a:ext cx="29241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2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BBCDD-816A-46F3-BD86-80C43DDB9E30}"/>
              </a:ext>
            </a:extLst>
          </p:cNvPr>
          <p:cNvSpPr txBox="1"/>
          <p:nvPr/>
        </p:nvSpPr>
        <p:spPr>
          <a:xfrm>
            <a:off x="690173" y="47549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THOUGHTS FOR INTERVIEWING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C8DAA-64E0-43C4-BEEC-B5254361FD85}"/>
              </a:ext>
            </a:extLst>
          </p:cNvPr>
          <p:cNvSpPr txBox="1"/>
          <p:nvPr/>
        </p:nvSpPr>
        <p:spPr>
          <a:xfrm>
            <a:off x="690172" y="1918422"/>
            <a:ext cx="1054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skills are needed for passive investing?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#portfolio-engineering </a:t>
            </a:r>
          </a:p>
          <a:p>
            <a:r>
              <a:rPr lang="en-GB" sz="3600" dirty="0"/>
              <a:t>#econometrics </a:t>
            </a:r>
          </a:p>
          <a:p>
            <a:r>
              <a:rPr lang="en-GB" sz="3600" dirty="0"/>
              <a:t>#process-and-scale</a:t>
            </a:r>
          </a:p>
          <a:p>
            <a:r>
              <a:rPr lang="en-GB" sz="3600" dirty="0"/>
              <a:t>	</a:t>
            </a:r>
          </a:p>
          <a:p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13085-3732-464A-B961-AD166FA7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3012236"/>
            <a:ext cx="5519347" cy="30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Employment Bake Off</a:t>
            </a:r>
            <a:endParaRPr lang="en-GB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SELL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840AA19-039C-4141-8DD9-ECA11D906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923960"/>
              </p:ext>
            </p:extLst>
          </p:nvPr>
        </p:nvGraphicFramePr>
        <p:xfrm>
          <a:off x="6877367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DE7C48-D5C0-48A6-B152-AD122A66E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018" y="2525865"/>
            <a:ext cx="4629025" cy="33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463B2-741F-46F1-B8CF-84722691A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5663" y="5503493"/>
            <a:ext cx="29241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BBCDD-816A-46F3-BD86-80C43DDB9E30}"/>
              </a:ext>
            </a:extLst>
          </p:cNvPr>
          <p:cNvSpPr txBox="1"/>
          <p:nvPr/>
        </p:nvSpPr>
        <p:spPr>
          <a:xfrm>
            <a:off x="690173" y="47549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THOUGHTS FOR INTERVIEWING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C8DAA-64E0-43C4-BEEC-B5254361FD85}"/>
              </a:ext>
            </a:extLst>
          </p:cNvPr>
          <p:cNvSpPr txBox="1"/>
          <p:nvPr/>
        </p:nvSpPr>
        <p:spPr>
          <a:xfrm>
            <a:off x="690172" y="1918422"/>
            <a:ext cx="10544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skills are needed for active investing?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#valuations</a:t>
            </a:r>
          </a:p>
          <a:p>
            <a:r>
              <a:rPr lang="en-GB" sz="3600" dirty="0"/>
              <a:t>#data-science </a:t>
            </a:r>
          </a:p>
          <a:p>
            <a:r>
              <a:rPr lang="en-GB" sz="3600" dirty="0"/>
              <a:t>#sustainability </a:t>
            </a:r>
          </a:p>
          <a:p>
            <a:r>
              <a:rPr lang="en-GB" sz="3600" dirty="0"/>
              <a:t>#critical-thinking</a:t>
            </a:r>
          </a:p>
          <a:p>
            <a:r>
              <a:rPr lang="en-GB" sz="3600" dirty="0"/>
              <a:t>	</a:t>
            </a:r>
          </a:p>
          <a:p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138E8-A697-4E8F-A2A1-7977478B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54" y="3580719"/>
            <a:ext cx="7273686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Employment Bake Off</a:t>
            </a:r>
            <a:endParaRPr lang="en-GB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SELL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840AA19-039C-4141-8DD9-ECA11D906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500919"/>
              </p:ext>
            </p:extLst>
          </p:nvPr>
        </p:nvGraphicFramePr>
        <p:xfrm>
          <a:off x="6877367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F5280F7-4E5F-4FAA-BEAB-CFFB9FD680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2650" y="12307"/>
            <a:ext cx="1319350" cy="13112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A161B9-0502-4348-BC46-B152F3189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324" y="2652757"/>
            <a:ext cx="4276374" cy="32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BBCDD-816A-46F3-BD86-80C43DDB9E30}"/>
              </a:ext>
            </a:extLst>
          </p:cNvPr>
          <p:cNvSpPr txBox="1"/>
          <p:nvPr/>
        </p:nvSpPr>
        <p:spPr>
          <a:xfrm>
            <a:off x="690173" y="47549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THOUGHTS FOR INTERVIEWING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C8DAA-64E0-43C4-BEEC-B5254361FD85}"/>
              </a:ext>
            </a:extLst>
          </p:cNvPr>
          <p:cNvSpPr txBox="1"/>
          <p:nvPr/>
        </p:nvSpPr>
        <p:spPr>
          <a:xfrm>
            <a:off x="690173" y="1446152"/>
            <a:ext cx="10544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skills are needed for alternatives?</a:t>
            </a:r>
          </a:p>
          <a:p>
            <a:endParaRPr lang="en-GB" sz="3600" dirty="0"/>
          </a:p>
          <a:p>
            <a:r>
              <a:rPr lang="en-GB" sz="3600" dirty="0"/>
              <a:t>	VC &gt;&gt; 			#product-empathy</a:t>
            </a:r>
          </a:p>
          <a:p>
            <a:endParaRPr lang="en-GB" sz="3600" dirty="0"/>
          </a:p>
          <a:p>
            <a:r>
              <a:rPr lang="en-GB" sz="3600" dirty="0"/>
              <a:t>	PE &gt;&gt; 			#accounting</a:t>
            </a:r>
          </a:p>
          <a:p>
            <a:r>
              <a:rPr lang="en-GB" sz="3600" dirty="0"/>
              <a:t>	</a:t>
            </a:r>
          </a:p>
          <a:p>
            <a:r>
              <a:rPr lang="en-GB" sz="3600" dirty="0"/>
              <a:t>	Hedge Funds &gt;&gt;	#data-science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EA752-1DA6-4621-A9BE-8B823BC009EF}"/>
              </a:ext>
            </a:extLst>
          </p:cNvPr>
          <p:cNvSpPr txBox="1"/>
          <p:nvPr/>
        </p:nvSpPr>
        <p:spPr>
          <a:xfrm>
            <a:off x="2747985" y="3105834"/>
            <a:ext cx="227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fewer roles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096FEC-FD58-4BB7-B91F-C4E5BEF04CB6}"/>
              </a:ext>
            </a:extLst>
          </p:cNvPr>
          <p:cNvSpPr/>
          <p:nvPr/>
        </p:nvSpPr>
        <p:spPr>
          <a:xfrm>
            <a:off x="2528047" y="2976282"/>
            <a:ext cx="2779059" cy="950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598106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TLDR* Sell Side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0A3B9-CD6B-4033-AEB8-F2001694E9B4}"/>
              </a:ext>
            </a:extLst>
          </p:cNvPr>
          <p:cNvSpPr txBox="1"/>
          <p:nvPr/>
        </p:nvSpPr>
        <p:spPr>
          <a:xfrm>
            <a:off x="823912" y="3924423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TLDR* Buy Side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DA3E6-A345-4BD9-9377-9CC68B181A59}"/>
              </a:ext>
            </a:extLst>
          </p:cNvPr>
          <p:cNvSpPr txBox="1"/>
          <p:nvPr/>
        </p:nvSpPr>
        <p:spPr>
          <a:xfrm>
            <a:off x="9227891" y="39916"/>
            <a:ext cx="3185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/>
              <a:t>*TLDR: </a:t>
            </a:r>
            <a:r>
              <a:rPr lang="en-GB" sz="1800" b="1" i="1" dirty="0"/>
              <a:t>T</a:t>
            </a:r>
            <a:r>
              <a:rPr lang="en-GB" sz="1800" i="1" dirty="0"/>
              <a:t>oo </a:t>
            </a:r>
            <a:r>
              <a:rPr lang="en-GB" sz="1800" b="1" i="1" dirty="0"/>
              <a:t>L</a:t>
            </a:r>
            <a:r>
              <a:rPr lang="en-GB" sz="1800" i="1" dirty="0"/>
              <a:t>ong, </a:t>
            </a:r>
            <a:r>
              <a:rPr lang="en-GB" sz="1800" b="1" i="1" dirty="0"/>
              <a:t>D</a:t>
            </a:r>
            <a:r>
              <a:rPr lang="en-GB" sz="1800" i="1" dirty="0"/>
              <a:t>idn’t </a:t>
            </a:r>
            <a:r>
              <a:rPr lang="en-GB" sz="1800" b="1" i="1" dirty="0"/>
              <a:t>R</a:t>
            </a:r>
            <a:r>
              <a:rPr lang="en-GB" sz="1800" i="1" dirty="0"/>
              <a:t>ead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AE3A1-1C10-4B81-8B4C-2995D52B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78" y="695223"/>
            <a:ext cx="6543675" cy="2943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3ACF1B-56DB-4DE6-ACA1-FCAB5A8C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78" y="4031389"/>
            <a:ext cx="6677025" cy="2609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E76F0-73C6-4097-993E-6DFD6BD3E846}"/>
              </a:ext>
            </a:extLst>
          </p:cNvPr>
          <p:cNvSpPr txBox="1"/>
          <p:nvPr/>
        </p:nvSpPr>
        <p:spPr>
          <a:xfrm>
            <a:off x="823912" y="1430267"/>
            <a:ext cx="40439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Communicating</a:t>
            </a:r>
          </a:p>
          <a:p>
            <a:r>
              <a:rPr lang="en-GB" sz="2800" dirty="0"/>
              <a:t>Networking</a:t>
            </a:r>
          </a:p>
          <a:p>
            <a:r>
              <a:rPr lang="en-GB" sz="2800" dirty="0"/>
              <a:t>Understanding Complexity</a:t>
            </a:r>
          </a:p>
          <a:p>
            <a:r>
              <a:rPr lang="en-GB" sz="2800" dirty="0"/>
              <a:t>Fast Paced</a:t>
            </a:r>
          </a:p>
          <a:p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66583-6093-4064-9D85-54AA475BB7B8}"/>
              </a:ext>
            </a:extLst>
          </p:cNvPr>
          <p:cNvSpPr txBox="1"/>
          <p:nvPr/>
        </p:nvSpPr>
        <p:spPr>
          <a:xfrm>
            <a:off x="823912" y="4575142"/>
            <a:ext cx="3540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Trust</a:t>
            </a:r>
          </a:p>
          <a:p>
            <a:r>
              <a:rPr lang="en-GB" sz="2800" dirty="0"/>
              <a:t>Numeracy</a:t>
            </a:r>
          </a:p>
          <a:p>
            <a:r>
              <a:rPr lang="en-GB" sz="2800" dirty="0"/>
              <a:t>Processing Information</a:t>
            </a:r>
          </a:p>
          <a:p>
            <a:r>
              <a:rPr lang="en-GB" sz="2800" dirty="0"/>
              <a:t>Work Under Pressure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18D099-CF80-41AA-A032-19DD09C1E96F}"/>
              </a:ext>
            </a:extLst>
          </p:cNvPr>
          <p:cNvGrpSpPr/>
          <p:nvPr/>
        </p:nvGrpSpPr>
        <p:grpSpPr>
          <a:xfrm>
            <a:off x="823912" y="2370338"/>
            <a:ext cx="8206158" cy="4020686"/>
            <a:chOff x="823912" y="2370338"/>
            <a:chExt cx="8206158" cy="40206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2633D-71E3-49CE-B0AB-F0C4E301491E}"/>
                </a:ext>
              </a:extLst>
            </p:cNvPr>
            <p:cNvSpPr/>
            <p:nvPr/>
          </p:nvSpPr>
          <p:spPr>
            <a:xfrm>
              <a:off x="6205491" y="2370338"/>
              <a:ext cx="2823099" cy="2485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84CC49-92CE-4D55-976D-536DE675F31F}"/>
                </a:ext>
              </a:extLst>
            </p:cNvPr>
            <p:cNvSpPr/>
            <p:nvPr/>
          </p:nvSpPr>
          <p:spPr>
            <a:xfrm>
              <a:off x="6206971" y="6082683"/>
              <a:ext cx="2823099" cy="2485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466B9B-D2EF-441B-9FD2-DC1D5196D607}"/>
                </a:ext>
              </a:extLst>
            </p:cNvPr>
            <p:cNvSpPr/>
            <p:nvPr/>
          </p:nvSpPr>
          <p:spPr>
            <a:xfrm>
              <a:off x="823912" y="2771313"/>
              <a:ext cx="1741736" cy="48679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08ECCB-FBC3-436A-98FD-FE2CB68A0ECB}"/>
                </a:ext>
              </a:extLst>
            </p:cNvPr>
            <p:cNvSpPr/>
            <p:nvPr/>
          </p:nvSpPr>
          <p:spPr>
            <a:xfrm>
              <a:off x="823912" y="5904232"/>
              <a:ext cx="3228058" cy="48679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69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C2A9-6CA6-BA97-BF9F-4491C5DD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4850"/>
            <a:ext cx="10515600" cy="833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/>
              <a:t>#Energy</a:t>
            </a:r>
          </a:p>
          <a:p>
            <a:pPr marL="0" indent="0" algn="ctr">
              <a:buNone/>
            </a:pPr>
            <a:r>
              <a:rPr lang="en-GB" sz="3600" b="1" dirty="0"/>
              <a:t>#Commitment</a:t>
            </a:r>
          </a:p>
          <a:p>
            <a:pPr marL="0" indent="0" algn="ctr">
              <a:buNone/>
            </a:pPr>
            <a:r>
              <a:rPr lang="en-GB" sz="3600" b="1" dirty="0"/>
              <a:t>#Organisation</a:t>
            </a:r>
          </a:p>
          <a:p>
            <a:pPr marL="0" indent="0" algn="ctr">
              <a:buNone/>
            </a:pPr>
            <a:r>
              <a:rPr lang="en-GB" sz="3600" b="1" dirty="0"/>
              <a:t>#Demonstrable Interest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ty!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1345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BA6CDEC-0C57-42F2-8282-CE2DCF1737BF}"/>
              </a:ext>
            </a:extLst>
          </p:cNvPr>
          <p:cNvSpPr txBox="1"/>
          <p:nvPr/>
        </p:nvSpPr>
        <p:spPr>
          <a:xfrm>
            <a:off x="823912" y="50036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 got……………</a:t>
            </a:r>
            <a:endParaRPr lang="en-GB" i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5CA539-A924-434E-9770-7372D7E2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4" y="3403856"/>
            <a:ext cx="2402290" cy="861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77E96-023C-4350-830B-35EC073F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002" y="3015593"/>
            <a:ext cx="27146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593E0-FFB9-4CF3-9900-F464AC3EE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145" y="2056389"/>
            <a:ext cx="5943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01ABDF-C064-44D6-9B92-4E0C62C7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34" y="3677869"/>
            <a:ext cx="5903146" cy="2620294"/>
          </a:xfrm>
          <a:prstGeom prst="rect">
            <a:avLst/>
          </a:prstGeom>
        </p:spPr>
      </p:pic>
      <p:pic>
        <p:nvPicPr>
          <p:cNvPr id="1028" name="Picture 4" descr="Selected photo">
            <a:extLst>
              <a:ext uri="{FF2B5EF4-FFF2-40B4-BE49-F238E27FC236}">
                <a16:creationId xmlns:a16="http://schemas.microsoft.com/office/drawing/2014/main" id="{37B925C5-3616-4EB5-AF01-F4C5356AA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 r="-2" b="24300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F3ED7-0D7A-464B-AF2E-9988521D36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" r="18610" b="-1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091A73-2FC1-4C3F-AAA6-EA4D4511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555" y="0"/>
            <a:ext cx="1495425" cy="146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44135-BDE7-4AA6-899B-EECC38076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1" y="3771083"/>
            <a:ext cx="3209925" cy="552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34D54-EB00-4D66-A7FD-FCB9E7BA367F}"/>
              </a:ext>
            </a:extLst>
          </p:cNvPr>
          <p:cNvSpPr txBox="1"/>
          <p:nvPr/>
        </p:nvSpPr>
        <p:spPr>
          <a:xfrm>
            <a:off x="427515" y="334767"/>
            <a:ext cx="41587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My Objective: To Fuel your</a:t>
            </a:r>
          </a:p>
          <a:p>
            <a:endParaRPr lang="en-GB" sz="2800" dirty="0"/>
          </a:p>
          <a:p>
            <a:r>
              <a:rPr lang="en-GB" sz="2800" dirty="0"/>
              <a:t>#ambition</a:t>
            </a:r>
          </a:p>
          <a:p>
            <a:r>
              <a:rPr lang="en-GB" sz="2800" dirty="0"/>
              <a:t>#curiousity</a:t>
            </a:r>
          </a:p>
          <a:p>
            <a:r>
              <a:rPr lang="en-GB" sz="2800" dirty="0"/>
              <a:t>#credibility</a:t>
            </a:r>
          </a:p>
          <a:p>
            <a:r>
              <a:rPr lang="en-GB" sz="2800" dirty="0"/>
              <a:t>#authenticity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65850-3699-43BF-A5D6-62530DD6F9DC}"/>
              </a:ext>
            </a:extLst>
          </p:cNvPr>
          <p:cNvSpPr txBox="1"/>
          <p:nvPr/>
        </p:nvSpPr>
        <p:spPr>
          <a:xfrm>
            <a:off x="7159059" y="4650377"/>
            <a:ext cx="208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demonstrable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334140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Buy Side or Sell Side</a:t>
            </a:r>
            <a:endParaRPr lang="en-GB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SELL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1A2C8-0C5E-4840-A32C-43E26A9FA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737" y="2802307"/>
            <a:ext cx="3893742" cy="2702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A025B4-2540-4F25-B8F9-256B6C375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712" y="2800883"/>
            <a:ext cx="3278574" cy="20854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D142A9-0CF0-4AA1-8E18-BE834A44287A}"/>
              </a:ext>
            </a:extLst>
          </p:cNvPr>
          <p:cNvSpPr txBox="1"/>
          <p:nvPr/>
        </p:nvSpPr>
        <p:spPr>
          <a:xfrm>
            <a:off x="4236932" y="4919855"/>
            <a:ext cx="3718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thinking beyond ‘trader’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65A8B3-4A27-4655-B795-19B877DB4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78" y="2809865"/>
            <a:ext cx="3774333" cy="2663112"/>
          </a:xfrm>
          <a:prstGeom prst="rect">
            <a:avLst/>
          </a:prstGeom>
        </p:spPr>
      </p:pic>
      <p:pic>
        <p:nvPicPr>
          <p:cNvPr id="10" name="Graphic 9" descr="Add with solid fill">
            <a:extLst>
              <a:ext uri="{FF2B5EF4-FFF2-40B4-BE49-F238E27FC236}">
                <a16:creationId xmlns:a16="http://schemas.microsoft.com/office/drawing/2014/main" id="{A9A2783E-8EF3-4FBA-BFC0-439928D45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08286">
            <a:off x="5258353" y="3040198"/>
            <a:ext cx="1606868" cy="16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2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Bake Off #1 – Services and Culture</a:t>
            </a:r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THE SELL SIDE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D642C6-E129-4252-A332-40A274F9B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587820"/>
              </p:ext>
            </p:extLst>
          </p:nvPr>
        </p:nvGraphicFramePr>
        <p:xfrm>
          <a:off x="821243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services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6B51BF-5714-4832-8813-5E13CDBF3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0039" y="2753394"/>
            <a:ext cx="4023092" cy="28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Bake Off #1 – Services and Culture</a:t>
            </a:r>
            <a:endParaRPr lang="en-GB" sz="320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THE SELL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services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840AA19-039C-4141-8DD9-ECA11D906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48909"/>
              </p:ext>
            </p:extLst>
          </p:nvPr>
        </p:nvGraphicFramePr>
        <p:xfrm>
          <a:off x="6877367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067C1CF-C868-415E-ACB4-817E1B8FE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912" y="2877897"/>
            <a:ext cx="3893742" cy="27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BBCDD-816A-46F3-BD86-80C43DDB9E30}"/>
              </a:ext>
            </a:extLst>
          </p:cNvPr>
          <p:cNvSpPr txBox="1"/>
          <p:nvPr/>
        </p:nvSpPr>
        <p:spPr>
          <a:xfrm>
            <a:off x="690173" y="47549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THOUGHTS FOR INTERVIEWING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C8DAA-64E0-43C4-BEEC-B5254361FD85}"/>
              </a:ext>
            </a:extLst>
          </p:cNvPr>
          <p:cNvSpPr txBox="1"/>
          <p:nvPr/>
        </p:nvSpPr>
        <p:spPr>
          <a:xfrm>
            <a:off x="690173" y="1567798"/>
            <a:ext cx="10861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are your super powers?</a:t>
            </a:r>
          </a:p>
          <a:p>
            <a:endParaRPr lang="en-GB" sz="3600" dirty="0"/>
          </a:p>
          <a:p>
            <a:pPr lvl="2"/>
            <a:r>
              <a:rPr lang="en-GB" sz="3600" dirty="0"/>
              <a:t>			</a:t>
            </a:r>
          </a:p>
          <a:p>
            <a:pPr lvl="4"/>
            <a:r>
              <a:rPr lang="en-GB" sz="3600" dirty="0"/>
              <a:t>			#thinking-fast </a:t>
            </a:r>
          </a:p>
          <a:p>
            <a:pPr lvl="4"/>
            <a:r>
              <a:rPr lang="en-GB" sz="3600" dirty="0"/>
              <a:t>#			OR</a:t>
            </a:r>
          </a:p>
          <a:p>
            <a:pPr lvl="4"/>
            <a:r>
              <a:rPr lang="en-GB" sz="3600" dirty="0"/>
              <a:t>			#thinking-slow</a:t>
            </a:r>
          </a:p>
          <a:p>
            <a:endParaRPr lang="en-GB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34805-77A8-4943-93E2-4D6C8B93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2" y="2633035"/>
            <a:ext cx="2825266" cy="32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4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3617D-6138-493B-8F92-0A4F4D9C242B}"/>
              </a:ext>
            </a:extLst>
          </p:cNvPr>
          <p:cNvSpPr txBox="1"/>
          <p:nvPr/>
        </p:nvSpPr>
        <p:spPr>
          <a:xfrm>
            <a:off x="823912" y="44321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76CB0-0593-4278-B7CC-87E5B468D3BF}"/>
              </a:ext>
            </a:extLst>
          </p:cNvPr>
          <p:cNvSpPr/>
          <p:nvPr/>
        </p:nvSpPr>
        <p:spPr>
          <a:xfrm>
            <a:off x="8725988" y="1550127"/>
            <a:ext cx="2642099" cy="5225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BUY SIDE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CD01842-F5FA-458B-9C71-7BBDC1229C90}"/>
              </a:ext>
            </a:extLst>
          </p:cNvPr>
          <p:cNvSpPr/>
          <p:nvPr/>
        </p:nvSpPr>
        <p:spPr>
          <a:xfrm>
            <a:off x="823912" y="1550127"/>
            <a:ext cx="2642099" cy="522514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SELL SIDE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D642C6-E129-4252-A332-40A274F9B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328087"/>
              </p:ext>
            </p:extLst>
          </p:nvPr>
        </p:nvGraphicFramePr>
        <p:xfrm>
          <a:off x="821243" y="2525869"/>
          <a:ext cx="4490720" cy="32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21C8C-DF72-4B62-A6D7-ABFD377D0D62}"/>
              </a:ext>
            </a:extLst>
          </p:cNvPr>
          <p:cNvCxnSpPr/>
          <p:nvPr/>
        </p:nvCxnSpPr>
        <p:spPr>
          <a:xfrm flipH="1">
            <a:off x="4031708" y="1708747"/>
            <a:ext cx="409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9F831-9DE6-4438-AF60-58F782E8C142}"/>
              </a:ext>
            </a:extLst>
          </p:cNvPr>
          <p:cNvCxnSpPr/>
          <p:nvPr/>
        </p:nvCxnSpPr>
        <p:spPr>
          <a:xfrm flipH="1">
            <a:off x="4031708" y="1911366"/>
            <a:ext cx="4093029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22AB5C00-6C01-4EE2-9BE6-0CA495F1F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7322" y="1314837"/>
            <a:ext cx="248014" cy="248014"/>
          </a:xfrm>
          <a:prstGeom prst="rect">
            <a:avLst/>
          </a:prstGeom>
        </p:spPr>
      </p:pic>
      <p:pic>
        <p:nvPicPr>
          <p:cNvPr id="17" name="Graphic 16" descr="Dollar with solid fill">
            <a:extLst>
              <a:ext uri="{FF2B5EF4-FFF2-40B4-BE49-F238E27FC236}">
                <a16:creationId xmlns:a16="http://schemas.microsoft.com/office/drawing/2014/main" id="{FDD4D4B6-BE18-4121-80AB-E52E5406D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5922" y="1314837"/>
            <a:ext cx="248014" cy="248014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DC6A942C-BCD4-44B9-915B-D9A47ACEF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663" y="1314837"/>
            <a:ext cx="248014" cy="248014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63C3490D-FAB7-41F6-81B5-4540433E4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6292" y="1314837"/>
            <a:ext cx="248014" cy="248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3130C3-813C-424C-A884-635D19B42CE4}"/>
              </a:ext>
            </a:extLst>
          </p:cNvPr>
          <p:cNvSpPr txBox="1"/>
          <p:nvPr/>
        </p:nvSpPr>
        <p:spPr>
          <a:xfrm>
            <a:off x="5595698" y="1887975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C52B1-F290-415A-A710-F11E9171F9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922" y="2525869"/>
            <a:ext cx="5364871" cy="35335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BA58F2-30F0-4C7B-802C-8AB9C8477343}"/>
              </a:ext>
            </a:extLst>
          </p:cNvPr>
          <p:cNvSpPr txBox="1"/>
          <p:nvPr/>
        </p:nvSpPr>
        <p:spPr>
          <a:xfrm>
            <a:off x="823912" y="44321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Bake Off #2 – Primary vs Secondary Markets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9702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BBCDD-816A-46F3-BD86-80C43DDB9E30}"/>
              </a:ext>
            </a:extLst>
          </p:cNvPr>
          <p:cNvSpPr txBox="1"/>
          <p:nvPr/>
        </p:nvSpPr>
        <p:spPr>
          <a:xfrm>
            <a:off x="690173" y="47549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THOUGHTS FOR INTERVIEWING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C8DAA-64E0-43C4-BEEC-B5254361FD85}"/>
              </a:ext>
            </a:extLst>
          </p:cNvPr>
          <p:cNvSpPr txBox="1"/>
          <p:nvPr/>
        </p:nvSpPr>
        <p:spPr>
          <a:xfrm>
            <a:off x="690173" y="1979446"/>
            <a:ext cx="10544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skills are needed for primary markets?</a:t>
            </a:r>
          </a:p>
          <a:p>
            <a:endParaRPr lang="en-GB" sz="3600" dirty="0"/>
          </a:p>
          <a:p>
            <a:r>
              <a:rPr lang="en-GB" sz="3600" dirty="0"/>
              <a:t>	</a:t>
            </a:r>
          </a:p>
          <a:p>
            <a:r>
              <a:rPr lang="en-GB" sz="3600" dirty="0"/>
              <a:t>#corporate-finance </a:t>
            </a:r>
          </a:p>
          <a:p>
            <a:r>
              <a:rPr lang="en-GB" sz="3600" dirty="0"/>
              <a:t>#accounting </a:t>
            </a:r>
          </a:p>
          <a:p>
            <a:r>
              <a:rPr lang="en-GB" sz="3600" dirty="0"/>
              <a:t>#financial-creativity</a:t>
            </a:r>
          </a:p>
          <a:p>
            <a:r>
              <a:rPr lang="en-GB" sz="3600" dirty="0"/>
              <a:t>#resilience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C97BD-80CF-4834-92AD-37760388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89" y="3558140"/>
            <a:ext cx="57721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57debe-84e3-40bb-9442-b0d242ee6c72" xsi:nil="true"/>
    <lcf76f155ced4ddcb4097134ff3c332f xmlns="baf8a0c4-be14-4177-a86a-693d003c59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26BB778BC447A9244D6D53FBED2C" ma:contentTypeVersion="13" ma:contentTypeDescription="Create a new document." ma:contentTypeScope="" ma:versionID="13c7cb345d8c955ac6d2d33ec9597ace">
  <xsd:schema xmlns:xsd="http://www.w3.org/2001/XMLSchema" xmlns:xs="http://www.w3.org/2001/XMLSchema" xmlns:p="http://schemas.microsoft.com/office/2006/metadata/properties" xmlns:ns2="baf8a0c4-be14-4177-a86a-693d003c59b0" xmlns:ns3="2d57debe-84e3-40bb-9442-b0d242ee6c72" targetNamespace="http://schemas.microsoft.com/office/2006/metadata/properties" ma:root="true" ma:fieldsID="b1651bc257c5f52660f76edacab2ec98" ns2:_="" ns3:_="">
    <xsd:import namespace="baf8a0c4-be14-4177-a86a-693d003c59b0"/>
    <xsd:import namespace="2d57debe-84e3-40bb-9442-b0d242ee6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8a0c4-be14-4177-a86a-693d003c5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7debe-84e3-40bb-9442-b0d242ee6c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4c2c34f-ee11-4af5-ba4c-81ea3165e88a}" ma:internalName="TaxCatchAll" ma:showField="CatchAllData" ma:web="2d57debe-84e3-40bb-9442-b0d242ee6c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F4AF-D8A8-4F9B-9F41-4B94F196D2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000898-2487-4B23-A38C-FA00A7A48485}">
  <ds:schemaRefs>
    <ds:schemaRef ds:uri="605616bb-1f65-44d8-bd1f-f70ad53914eb"/>
    <ds:schemaRef ds:uri="77136638-29cf-4c61-945b-ca1e97067d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CD285-857A-441C-A108-144B79FA38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Troup</dc:creator>
  <cp:lastModifiedBy>Simon Troup</cp:lastModifiedBy>
  <cp:revision>16</cp:revision>
  <dcterms:created xsi:type="dcterms:W3CDTF">2022-07-26T08:58:07Z</dcterms:created>
  <dcterms:modified xsi:type="dcterms:W3CDTF">2023-02-23T08:14:28Z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0x010100341226BB778BC447A9244D6D53FBED2C</vt:lpwstr>
  </property>
  <property fmtid="{D5CDD505-2E9C-101B-9397-08002B2CF9AE}" pid="3" name="MediaServiceImageTags">
    <vt:lpwstr/>
  </property>
</Properties>
</file>